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13"/>
  </p:notesMasterIdLst>
  <p:sldIdLst>
    <p:sldId id="256" r:id="rId2"/>
    <p:sldId id="260" r:id="rId3"/>
    <p:sldId id="309" r:id="rId4"/>
    <p:sldId id="316" r:id="rId5"/>
    <p:sldId id="317" r:id="rId6"/>
    <p:sldId id="318" r:id="rId7"/>
    <p:sldId id="319" r:id="rId8"/>
    <p:sldId id="322" r:id="rId9"/>
    <p:sldId id="320" r:id="rId10"/>
    <p:sldId id="324" r:id="rId11"/>
    <p:sldId id="323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41276F2-5B24-44D2-A59C-B8EE33BE36BB}">
  <a:tblStyle styleId="{E41276F2-5B24-44D2-A59C-B8EE33BE36B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455263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gef9e61fe1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3" name="Google Shape;643;gef9e61fe1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26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ged0502400f_1_5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0" name="Google Shape;890;ged0502400f_1_5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003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 rot="10800000" flipH="1">
            <a:off x="48" y="4608575"/>
            <a:ext cx="9143999" cy="542225"/>
            <a:chOff x="3934350" y="1507525"/>
            <a:chExt cx="1501675" cy="98829"/>
          </a:xfrm>
        </p:grpSpPr>
        <p:sp>
          <p:nvSpPr>
            <p:cNvPr id="10" name="Google Shape;10;p2"/>
            <p:cNvSpPr/>
            <p:nvPr/>
          </p:nvSpPr>
          <p:spPr>
            <a:xfrm>
              <a:off x="40238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410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1800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2586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33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44148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4929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45710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6496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7277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8058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8839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96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0405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1186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19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2748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3529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934350" y="1606329"/>
              <a:ext cx="1501675" cy="25"/>
            </a:xfrm>
            <a:custGeom>
              <a:avLst/>
              <a:gdLst/>
              <a:ahLst/>
              <a:cxnLst/>
              <a:rect l="l" t="t" r="r" b="b"/>
              <a:pathLst>
                <a:path w="60067" h="1" fill="none" extrusionOk="0">
                  <a:moveTo>
                    <a:pt x="0" y="1"/>
                  </a:moveTo>
                  <a:lnTo>
                    <a:pt x="60067" y="1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6553850" y="25"/>
            <a:ext cx="1386801" cy="2160905"/>
          </a:xfrm>
          <a:custGeom>
            <a:avLst/>
            <a:gdLst/>
            <a:ahLst/>
            <a:cxnLst/>
            <a:rect l="l" t="t" r="r" b="b"/>
            <a:pathLst>
              <a:path w="30656" h="47768" extrusionOk="0">
                <a:moveTo>
                  <a:pt x="0" y="0"/>
                </a:moveTo>
                <a:lnTo>
                  <a:pt x="0" y="32457"/>
                </a:lnTo>
                <a:cubicBezTo>
                  <a:pt x="0" y="40896"/>
                  <a:pt x="6838" y="47768"/>
                  <a:pt x="15311" y="47768"/>
                </a:cubicBezTo>
                <a:lnTo>
                  <a:pt x="15344" y="47768"/>
                </a:lnTo>
                <a:cubicBezTo>
                  <a:pt x="23784" y="47768"/>
                  <a:pt x="30655" y="40929"/>
                  <a:pt x="30655" y="32457"/>
                </a:cubicBezTo>
                <a:lnTo>
                  <a:pt x="30655" y="0"/>
                </a:lnTo>
                <a:lnTo>
                  <a:pt x="28587" y="0"/>
                </a:lnTo>
                <a:lnTo>
                  <a:pt x="28587" y="32457"/>
                </a:lnTo>
                <a:cubicBezTo>
                  <a:pt x="28587" y="39762"/>
                  <a:pt x="22650" y="45699"/>
                  <a:pt x="15344" y="45699"/>
                </a:cubicBezTo>
                <a:lnTo>
                  <a:pt x="15311" y="45699"/>
                </a:lnTo>
                <a:cubicBezTo>
                  <a:pt x="8006" y="45699"/>
                  <a:pt x="2102" y="39762"/>
                  <a:pt x="2102" y="32457"/>
                </a:cubicBezTo>
                <a:lnTo>
                  <a:pt x="210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6529949" y="3154522"/>
            <a:ext cx="2614011" cy="1988981"/>
          </a:xfrm>
          <a:custGeom>
            <a:avLst/>
            <a:gdLst/>
            <a:ahLst/>
            <a:cxnLst/>
            <a:rect l="l" t="t" r="r" b="b"/>
            <a:pathLst>
              <a:path w="32224" h="24519" extrusionOk="0">
                <a:moveTo>
                  <a:pt x="17680" y="1"/>
                </a:moveTo>
                <a:cubicBezTo>
                  <a:pt x="7939" y="1"/>
                  <a:pt x="0" y="7907"/>
                  <a:pt x="0" y="17680"/>
                </a:cubicBezTo>
                <a:cubicBezTo>
                  <a:pt x="0" y="20082"/>
                  <a:pt x="501" y="22417"/>
                  <a:pt x="1368" y="24518"/>
                </a:cubicBezTo>
                <a:lnTo>
                  <a:pt x="32224" y="24518"/>
                </a:lnTo>
                <a:lnTo>
                  <a:pt x="32224" y="7640"/>
                </a:lnTo>
                <a:cubicBezTo>
                  <a:pt x="29021" y="3003"/>
                  <a:pt x="23717" y="1"/>
                  <a:pt x="1768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" name="Google Shape;31;p2"/>
          <p:cNvGrpSpPr/>
          <p:nvPr/>
        </p:nvGrpSpPr>
        <p:grpSpPr>
          <a:xfrm>
            <a:off x="477888" y="445019"/>
            <a:ext cx="1877104" cy="418973"/>
            <a:chOff x="2240950" y="3018425"/>
            <a:chExt cx="231850" cy="51750"/>
          </a:xfrm>
        </p:grpSpPr>
        <p:sp>
          <p:nvSpPr>
            <p:cNvPr id="32" name="Google Shape;32;p2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2"/>
          <p:cNvSpPr txBox="1">
            <a:spLocks noGrp="1"/>
          </p:cNvSpPr>
          <p:nvPr>
            <p:ph type="ctrTitle"/>
          </p:nvPr>
        </p:nvSpPr>
        <p:spPr>
          <a:xfrm>
            <a:off x="713225" y="1228963"/>
            <a:ext cx="4788300" cy="238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713225" y="3482975"/>
            <a:ext cx="3993600" cy="3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"/>
          <p:cNvSpPr/>
          <p:nvPr/>
        </p:nvSpPr>
        <p:spPr>
          <a:xfrm>
            <a:off x="5073500" y="0"/>
            <a:ext cx="1386801" cy="2160905"/>
          </a:xfrm>
          <a:custGeom>
            <a:avLst/>
            <a:gdLst/>
            <a:ahLst/>
            <a:cxnLst/>
            <a:rect l="l" t="t" r="r" b="b"/>
            <a:pathLst>
              <a:path w="30656" h="47768" extrusionOk="0">
                <a:moveTo>
                  <a:pt x="0" y="0"/>
                </a:moveTo>
                <a:lnTo>
                  <a:pt x="0" y="32457"/>
                </a:lnTo>
                <a:cubicBezTo>
                  <a:pt x="0" y="40896"/>
                  <a:pt x="6838" y="47768"/>
                  <a:pt x="15311" y="47768"/>
                </a:cubicBezTo>
                <a:lnTo>
                  <a:pt x="15344" y="47768"/>
                </a:lnTo>
                <a:cubicBezTo>
                  <a:pt x="23784" y="47768"/>
                  <a:pt x="30655" y="40929"/>
                  <a:pt x="30655" y="32457"/>
                </a:cubicBezTo>
                <a:lnTo>
                  <a:pt x="30655" y="0"/>
                </a:lnTo>
                <a:lnTo>
                  <a:pt x="28587" y="0"/>
                </a:lnTo>
                <a:lnTo>
                  <a:pt x="28587" y="32457"/>
                </a:lnTo>
                <a:cubicBezTo>
                  <a:pt x="28587" y="39762"/>
                  <a:pt x="22650" y="45699"/>
                  <a:pt x="15344" y="45699"/>
                </a:cubicBezTo>
                <a:lnTo>
                  <a:pt x="15311" y="45699"/>
                </a:lnTo>
                <a:cubicBezTo>
                  <a:pt x="8006" y="45699"/>
                  <a:pt x="2102" y="39762"/>
                  <a:pt x="2102" y="32457"/>
                </a:cubicBezTo>
                <a:lnTo>
                  <a:pt x="210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9"/>
          <p:cNvSpPr/>
          <p:nvPr/>
        </p:nvSpPr>
        <p:spPr>
          <a:xfrm>
            <a:off x="1117225" y="289723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9" name="Google Shape;169;p9"/>
          <p:cNvGrpSpPr/>
          <p:nvPr/>
        </p:nvGrpSpPr>
        <p:grpSpPr>
          <a:xfrm>
            <a:off x="509800" y="4129684"/>
            <a:ext cx="1489358" cy="332426"/>
            <a:chOff x="2240950" y="3018425"/>
            <a:chExt cx="231850" cy="51750"/>
          </a:xfrm>
        </p:grpSpPr>
        <p:sp>
          <p:nvSpPr>
            <p:cNvPr id="170" name="Google Shape;170;p9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3" name="Google Shape;173;p9"/>
          <p:cNvSpPr txBox="1">
            <a:spLocks noGrp="1"/>
          </p:cNvSpPr>
          <p:nvPr>
            <p:ph type="title"/>
          </p:nvPr>
        </p:nvSpPr>
        <p:spPr>
          <a:xfrm>
            <a:off x="713225" y="1478500"/>
            <a:ext cx="4411500" cy="7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34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4" name="Google Shape;174;p9"/>
          <p:cNvSpPr txBox="1">
            <a:spLocks noGrp="1"/>
          </p:cNvSpPr>
          <p:nvPr>
            <p:ph type="subTitle" idx="1"/>
          </p:nvPr>
        </p:nvSpPr>
        <p:spPr>
          <a:xfrm>
            <a:off x="713225" y="2210875"/>
            <a:ext cx="4411500" cy="15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grpSp>
        <p:nvGrpSpPr>
          <p:cNvPr id="175" name="Google Shape;175;p9"/>
          <p:cNvGrpSpPr/>
          <p:nvPr/>
        </p:nvGrpSpPr>
        <p:grpSpPr>
          <a:xfrm rot="10800000" flipH="1">
            <a:off x="48" y="4608575"/>
            <a:ext cx="9143999" cy="542225"/>
            <a:chOff x="3934350" y="1507525"/>
            <a:chExt cx="1501675" cy="98829"/>
          </a:xfrm>
        </p:grpSpPr>
        <p:sp>
          <p:nvSpPr>
            <p:cNvPr id="176" name="Google Shape;176;p9"/>
            <p:cNvSpPr/>
            <p:nvPr/>
          </p:nvSpPr>
          <p:spPr>
            <a:xfrm>
              <a:off x="40238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410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41800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9"/>
            <p:cNvSpPr/>
            <p:nvPr/>
          </p:nvSpPr>
          <p:spPr>
            <a:xfrm>
              <a:off x="42586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9"/>
            <p:cNvSpPr/>
            <p:nvPr/>
          </p:nvSpPr>
          <p:spPr>
            <a:xfrm>
              <a:off x="433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9"/>
            <p:cNvSpPr/>
            <p:nvPr/>
          </p:nvSpPr>
          <p:spPr>
            <a:xfrm>
              <a:off x="44148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9"/>
            <p:cNvSpPr/>
            <p:nvPr/>
          </p:nvSpPr>
          <p:spPr>
            <a:xfrm>
              <a:off x="44929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45710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9"/>
            <p:cNvSpPr/>
            <p:nvPr/>
          </p:nvSpPr>
          <p:spPr>
            <a:xfrm>
              <a:off x="46496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9"/>
            <p:cNvSpPr/>
            <p:nvPr/>
          </p:nvSpPr>
          <p:spPr>
            <a:xfrm>
              <a:off x="47277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9"/>
            <p:cNvSpPr/>
            <p:nvPr/>
          </p:nvSpPr>
          <p:spPr>
            <a:xfrm>
              <a:off x="48058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>
              <a:off x="48839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>
              <a:off x="496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>
              <a:off x="50405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>
              <a:off x="51186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>
              <a:off x="519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9"/>
            <p:cNvSpPr/>
            <p:nvPr/>
          </p:nvSpPr>
          <p:spPr>
            <a:xfrm>
              <a:off x="52748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9"/>
            <p:cNvSpPr/>
            <p:nvPr/>
          </p:nvSpPr>
          <p:spPr>
            <a:xfrm>
              <a:off x="53529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9"/>
            <p:cNvSpPr/>
            <p:nvPr/>
          </p:nvSpPr>
          <p:spPr>
            <a:xfrm>
              <a:off x="3934350" y="1606329"/>
              <a:ext cx="1501675" cy="25"/>
            </a:xfrm>
            <a:custGeom>
              <a:avLst/>
              <a:gdLst/>
              <a:ahLst/>
              <a:cxnLst/>
              <a:rect l="l" t="t" r="r" b="b"/>
              <a:pathLst>
                <a:path w="60067" h="1" fill="none" extrusionOk="0">
                  <a:moveTo>
                    <a:pt x="0" y="1"/>
                  </a:moveTo>
                  <a:lnTo>
                    <a:pt x="60067" y="1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" name="Google Shape;195;p9"/>
          <p:cNvSpPr/>
          <p:nvPr/>
        </p:nvSpPr>
        <p:spPr>
          <a:xfrm>
            <a:off x="4788612" y="4053150"/>
            <a:ext cx="553564" cy="553564"/>
          </a:xfrm>
          <a:custGeom>
            <a:avLst/>
            <a:gdLst/>
            <a:ahLst/>
            <a:cxnLst/>
            <a:rect l="l" t="t" r="r" b="b"/>
            <a:pathLst>
              <a:path w="9808" h="9808" extrusionOk="0">
                <a:moveTo>
                  <a:pt x="0" y="1"/>
                </a:moveTo>
                <a:lnTo>
                  <a:pt x="0" y="9808"/>
                </a:lnTo>
                <a:lnTo>
                  <a:pt x="9807" y="9808"/>
                </a:lnTo>
                <a:lnTo>
                  <a:pt x="980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5"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6"/>
          <p:cNvSpPr/>
          <p:nvPr/>
        </p:nvSpPr>
        <p:spPr>
          <a:xfrm>
            <a:off x="7252700" y="0"/>
            <a:ext cx="1386801" cy="2160905"/>
          </a:xfrm>
          <a:custGeom>
            <a:avLst/>
            <a:gdLst/>
            <a:ahLst/>
            <a:cxnLst/>
            <a:rect l="l" t="t" r="r" b="b"/>
            <a:pathLst>
              <a:path w="30656" h="47768" extrusionOk="0">
                <a:moveTo>
                  <a:pt x="0" y="0"/>
                </a:moveTo>
                <a:lnTo>
                  <a:pt x="0" y="32457"/>
                </a:lnTo>
                <a:cubicBezTo>
                  <a:pt x="0" y="40896"/>
                  <a:pt x="6838" y="47768"/>
                  <a:pt x="15311" y="47768"/>
                </a:cubicBezTo>
                <a:lnTo>
                  <a:pt x="15344" y="47768"/>
                </a:lnTo>
                <a:cubicBezTo>
                  <a:pt x="23784" y="47768"/>
                  <a:pt x="30655" y="40929"/>
                  <a:pt x="30655" y="32457"/>
                </a:cubicBezTo>
                <a:lnTo>
                  <a:pt x="30655" y="0"/>
                </a:lnTo>
                <a:lnTo>
                  <a:pt x="28587" y="0"/>
                </a:lnTo>
                <a:lnTo>
                  <a:pt x="28587" y="32457"/>
                </a:lnTo>
                <a:cubicBezTo>
                  <a:pt x="28587" y="39762"/>
                  <a:pt x="22650" y="45699"/>
                  <a:pt x="15344" y="45699"/>
                </a:cubicBezTo>
                <a:lnTo>
                  <a:pt x="15311" y="45699"/>
                </a:lnTo>
                <a:cubicBezTo>
                  <a:pt x="8006" y="45699"/>
                  <a:pt x="2102" y="39762"/>
                  <a:pt x="2102" y="32457"/>
                </a:cubicBezTo>
                <a:lnTo>
                  <a:pt x="210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8" name="Google Shape;318;p16"/>
          <p:cNvGrpSpPr/>
          <p:nvPr/>
        </p:nvGrpSpPr>
        <p:grpSpPr>
          <a:xfrm>
            <a:off x="8036948" y="4053150"/>
            <a:ext cx="1107108" cy="1110852"/>
            <a:chOff x="1882350" y="2901675"/>
            <a:chExt cx="490392" cy="492050"/>
          </a:xfrm>
        </p:grpSpPr>
        <p:sp>
          <p:nvSpPr>
            <p:cNvPr id="319" name="Google Shape;319;p16"/>
            <p:cNvSpPr/>
            <p:nvPr/>
          </p:nvSpPr>
          <p:spPr>
            <a:xfrm>
              <a:off x="2127542" y="290167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1" y="1"/>
                  </a:moveTo>
                  <a:lnTo>
                    <a:pt x="1" y="9808"/>
                  </a:lnTo>
                  <a:lnTo>
                    <a:pt x="9808" y="9808"/>
                  </a:lnTo>
                  <a:lnTo>
                    <a:pt x="980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6"/>
            <p:cNvSpPr/>
            <p:nvPr/>
          </p:nvSpPr>
          <p:spPr>
            <a:xfrm>
              <a:off x="1882350" y="314852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0" y="1"/>
                  </a:moveTo>
                  <a:lnTo>
                    <a:pt x="0" y="9808"/>
                  </a:lnTo>
                  <a:lnTo>
                    <a:pt x="9807" y="9808"/>
                  </a:lnTo>
                  <a:lnTo>
                    <a:pt x="98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1" name="Google Shape;321;p16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6"/>
          <p:cNvSpPr txBox="1">
            <a:spLocks noGrp="1"/>
          </p:cNvSpPr>
          <p:nvPr>
            <p:ph type="subTitle" idx="1"/>
          </p:nvPr>
        </p:nvSpPr>
        <p:spPr>
          <a:xfrm>
            <a:off x="713225" y="1149075"/>
            <a:ext cx="7717500" cy="34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4"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31"/>
          <p:cNvSpPr/>
          <p:nvPr/>
        </p:nvSpPr>
        <p:spPr>
          <a:xfrm rot="10800000">
            <a:off x="-1" y="-3"/>
            <a:ext cx="2614011" cy="1988981"/>
          </a:xfrm>
          <a:custGeom>
            <a:avLst/>
            <a:gdLst/>
            <a:ahLst/>
            <a:cxnLst/>
            <a:rect l="l" t="t" r="r" b="b"/>
            <a:pathLst>
              <a:path w="32224" h="24519" extrusionOk="0">
                <a:moveTo>
                  <a:pt x="17680" y="1"/>
                </a:moveTo>
                <a:cubicBezTo>
                  <a:pt x="7939" y="1"/>
                  <a:pt x="0" y="7907"/>
                  <a:pt x="0" y="17680"/>
                </a:cubicBezTo>
                <a:cubicBezTo>
                  <a:pt x="0" y="20082"/>
                  <a:pt x="501" y="22417"/>
                  <a:pt x="1368" y="24518"/>
                </a:cubicBezTo>
                <a:lnTo>
                  <a:pt x="32224" y="24518"/>
                </a:lnTo>
                <a:lnTo>
                  <a:pt x="32224" y="7640"/>
                </a:lnTo>
                <a:cubicBezTo>
                  <a:pt x="29021" y="3003"/>
                  <a:pt x="23717" y="1"/>
                  <a:pt x="1768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6" name="Google Shape;596;p31"/>
          <p:cNvSpPr/>
          <p:nvPr/>
        </p:nvSpPr>
        <p:spPr>
          <a:xfrm>
            <a:off x="7656375" y="4270261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7" name="Google Shape;597;p31"/>
          <p:cNvGrpSpPr/>
          <p:nvPr/>
        </p:nvGrpSpPr>
        <p:grpSpPr>
          <a:xfrm>
            <a:off x="3927713" y="368819"/>
            <a:ext cx="1877104" cy="418973"/>
            <a:chOff x="2240950" y="3018425"/>
            <a:chExt cx="231850" cy="51750"/>
          </a:xfrm>
        </p:grpSpPr>
        <p:sp>
          <p:nvSpPr>
            <p:cNvPr id="598" name="Google Shape;598;p31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1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1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4_1"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2" name="Google Shape;602;p32"/>
          <p:cNvGrpSpPr/>
          <p:nvPr/>
        </p:nvGrpSpPr>
        <p:grpSpPr>
          <a:xfrm rot="10800000" flipH="1">
            <a:off x="48" y="4608575"/>
            <a:ext cx="9143999" cy="542225"/>
            <a:chOff x="3934350" y="1507525"/>
            <a:chExt cx="1501675" cy="98829"/>
          </a:xfrm>
        </p:grpSpPr>
        <p:sp>
          <p:nvSpPr>
            <p:cNvPr id="603" name="Google Shape;603;p32"/>
            <p:cNvSpPr/>
            <p:nvPr/>
          </p:nvSpPr>
          <p:spPr>
            <a:xfrm>
              <a:off x="40238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2"/>
            <p:cNvSpPr/>
            <p:nvPr/>
          </p:nvSpPr>
          <p:spPr>
            <a:xfrm>
              <a:off x="410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2"/>
            <p:cNvSpPr/>
            <p:nvPr/>
          </p:nvSpPr>
          <p:spPr>
            <a:xfrm>
              <a:off x="41800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2"/>
            <p:cNvSpPr/>
            <p:nvPr/>
          </p:nvSpPr>
          <p:spPr>
            <a:xfrm>
              <a:off x="42586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2"/>
            <p:cNvSpPr/>
            <p:nvPr/>
          </p:nvSpPr>
          <p:spPr>
            <a:xfrm>
              <a:off x="433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2"/>
            <p:cNvSpPr/>
            <p:nvPr/>
          </p:nvSpPr>
          <p:spPr>
            <a:xfrm>
              <a:off x="44148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2"/>
            <p:cNvSpPr/>
            <p:nvPr/>
          </p:nvSpPr>
          <p:spPr>
            <a:xfrm>
              <a:off x="44929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2"/>
            <p:cNvSpPr/>
            <p:nvPr/>
          </p:nvSpPr>
          <p:spPr>
            <a:xfrm>
              <a:off x="457102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2"/>
            <p:cNvSpPr/>
            <p:nvPr/>
          </p:nvSpPr>
          <p:spPr>
            <a:xfrm>
              <a:off x="46496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2"/>
            <p:cNvSpPr/>
            <p:nvPr/>
          </p:nvSpPr>
          <p:spPr>
            <a:xfrm>
              <a:off x="47277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2"/>
            <p:cNvSpPr/>
            <p:nvPr/>
          </p:nvSpPr>
          <p:spPr>
            <a:xfrm>
              <a:off x="48058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2"/>
            <p:cNvSpPr/>
            <p:nvPr/>
          </p:nvSpPr>
          <p:spPr>
            <a:xfrm>
              <a:off x="488390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2"/>
            <p:cNvSpPr/>
            <p:nvPr/>
          </p:nvSpPr>
          <p:spPr>
            <a:xfrm>
              <a:off x="49619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2"/>
            <p:cNvSpPr/>
            <p:nvPr/>
          </p:nvSpPr>
          <p:spPr>
            <a:xfrm>
              <a:off x="50405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2"/>
            <p:cNvSpPr/>
            <p:nvPr/>
          </p:nvSpPr>
          <p:spPr>
            <a:xfrm>
              <a:off x="5118675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2"/>
            <p:cNvSpPr/>
            <p:nvPr/>
          </p:nvSpPr>
          <p:spPr>
            <a:xfrm>
              <a:off x="51967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1" y="1"/>
                  </a:moveTo>
                  <a:lnTo>
                    <a:pt x="1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2"/>
            <p:cNvSpPr/>
            <p:nvPr/>
          </p:nvSpPr>
          <p:spPr>
            <a:xfrm>
              <a:off x="52748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2"/>
            <p:cNvSpPr/>
            <p:nvPr/>
          </p:nvSpPr>
          <p:spPr>
            <a:xfrm>
              <a:off x="5352950" y="1507525"/>
              <a:ext cx="25" cy="97525"/>
            </a:xfrm>
            <a:custGeom>
              <a:avLst/>
              <a:gdLst/>
              <a:ahLst/>
              <a:cxnLst/>
              <a:rect l="l" t="t" r="r" b="b"/>
              <a:pathLst>
                <a:path w="1" h="3901" fill="none" extrusionOk="0">
                  <a:moveTo>
                    <a:pt x="0" y="1"/>
                  </a:moveTo>
                  <a:lnTo>
                    <a:pt x="0" y="3900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2"/>
            <p:cNvSpPr/>
            <p:nvPr/>
          </p:nvSpPr>
          <p:spPr>
            <a:xfrm>
              <a:off x="3934350" y="1606329"/>
              <a:ext cx="1501675" cy="25"/>
            </a:xfrm>
            <a:custGeom>
              <a:avLst/>
              <a:gdLst/>
              <a:ahLst/>
              <a:cxnLst/>
              <a:rect l="l" t="t" r="r" b="b"/>
              <a:pathLst>
                <a:path w="60067" h="1" fill="none" extrusionOk="0">
                  <a:moveTo>
                    <a:pt x="0" y="1"/>
                  </a:moveTo>
                  <a:lnTo>
                    <a:pt x="60067" y="1"/>
                  </a:lnTo>
                </a:path>
              </a:pathLst>
            </a:custGeom>
            <a:noFill/>
            <a:ln w="95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2" name="Google Shape;622;p32"/>
          <p:cNvSpPr/>
          <p:nvPr/>
        </p:nvSpPr>
        <p:spPr>
          <a:xfrm>
            <a:off x="6529949" y="3154522"/>
            <a:ext cx="2614011" cy="1988981"/>
          </a:xfrm>
          <a:custGeom>
            <a:avLst/>
            <a:gdLst/>
            <a:ahLst/>
            <a:cxnLst/>
            <a:rect l="l" t="t" r="r" b="b"/>
            <a:pathLst>
              <a:path w="32224" h="24519" extrusionOk="0">
                <a:moveTo>
                  <a:pt x="17680" y="1"/>
                </a:moveTo>
                <a:cubicBezTo>
                  <a:pt x="7939" y="1"/>
                  <a:pt x="0" y="7907"/>
                  <a:pt x="0" y="17680"/>
                </a:cubicBezTo>
                <a:cubicBezTo>
                  <a:pt x="0" y="20082"/>
                  <a:pt x="501" y="22417"/>
                  <a:pt x="1368" y="24518"/>
                </a:cubicBezTo>
                <a:lnTo>
                  <a:pt x="32224" y="24518"/>
                </a:lnTo>
                <a:lnTo>
                  <a:pt x="32224" y="7640"/>
                </a:lnTo>
                <a:cubicBezTo>
                  <a:pt x="29021" y="3003"/>
                  <a:pt x="23717" y="1"/>
                  <a:pt x="1768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3" name="Google Shape;623;p32"/>
          <p:cNvGrpSpPr/>
          <p:nvPr/>
        </p:nvGrpSpPr>
        <p:grpSpPr>
          <a:xfrm>
            <a:off x="477888" y="445019"/>
            <a:ext cx="1877104" cy="418973"/>
            <a:chOff x="2240950" y="3018425"/>
            <a:chExt cx="231850" cy="51750"/>
          </a:xfrm>
        </p:grpSpPr>
        <p:sp>
          <p:nvSpPr>
            <p:cNvPr id="624" name="Google Shape;624;p32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2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2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7" name="Google Shape;627;p32"/>
          <p:cNvSpPr/>
          <p:nvPr/>
        </p:nvSpPr>
        <p:spPr>
          <a:xfrm>
            <a:off x="5851550" y="0"/>
            <a:ext cx="1386801" cy="2160905"/>
          </a:xfrm>
          <a:custGeom>
            <a:avLst/>
            <a:gdLst/>
            <a:ahLst/>
            <a:cxnLst/>
            <a:rect l="l" t="t" r="r" b="b"/>
            <a:pathLst>
              <a:path w="30656" h="47768" extrusionOk="0">
                <a:moveTo>
                  <a:pt x="0" y="0"/>
                </a:moveTo>
                <a:lnTo>
                  <a:pt x="0" y="32457"/>
                </a:lnTo>
                <a:cubicBezTo>
                  <a:pt x="0" y="40896"/>
                  <a:pt x="6838" y="47768"/>
                  <a:pt x="15311" y="47768"/>
                </a:cubicBezTo>
                <a:lnTo>
                  <a:pt x="15344" y="47768"/>
                </a:lnTo>
                <a:cubicBezTo>
                  <a:pt x="23784" y="47768"/>
                  <a:pt x="30655" y="40929"/>
                  <a:pt x="30655" y="32457"/>
                </a:cubicBezTo>
                <a:lnTo>
                  <a:pt x="30655" y="0"/>
                </a:lnTo>
                <a:lnTo>
                  <a:pt x="28587" y="0"/>
                </a:lnTo>
                <a:lnTo>
                  <a:pt x="28587" y="32457"/>
                </a:lnTo>
                <a:cubicBezTo>
                  <a:pt x="28587" y="39762"/>
                  <a:pt x="22650" y="45699"/>
                  <a:pt x="15344" y="45699"/>
                </a:cubicBezTo>
                <a:lnTo>
                  <a:pt x="15311" y="45699"/>
                </a:lnTo>
                <a:cubicBezTo>
                  <a:pt x="8006" y="45699"/>
                  <a:pt x="2102" y="39762"/>
                  <a:pt x="2102" y="32457"/>
                </a:cubicBezTo>
                <a:lnTo>
                  <a:pt x="210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4_1_1"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33"/>
          <p:cNvSpPr/>
          <p:nvPr/>
        </p:nvSpPr>
        <p:spPr>
          <a:xfrm>
            <a:off x="-252075" y="733250"/>
            <a:ext cx="2110500" cy="2110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0" name="Google Shape;630;p33"/>
          <p:cNvGrpSpPr/>
          <p:nvPr/>
        </p:nvGrpSpPr>
        <p:grpSpPr>
          <a:xfrm>
            <a:off x="1951138" y="369294"/>
            <a:ext cx="1877104" cy="418973"/>
            <a:chOff x="2240950" y="3018425"/>
            <a:chExt cx="231850" cy="51750"/>
          </a:xfrm>
        </p:grpSpPr>
        <p:sp>
          <p:nvSpPr>
            <p:cNvPr id="631" name="Google Shape;631;p33"/>
            <p:cNvSpPr/>
            <p:nvPr/>
          </p:nvSpPr>
          <p:spPr>
            <a:xfrm>
              <a:off x="2240950" y="3018425"/>
              <a:ext cx="52550" cy="51750"/>
            </a:xfrm>
            <a:custGeom>
              <a:avLst/>
              <a:gdLst/>
              <a:ahLst/>
              <a:cxnLst/>
              <a:rect l="l" t="t" r="r" b="b"/>
              <a:pathLst>
                <a:path w="2102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4" y="2069"/>
                  </a:cubicBezTo>
                  <a:cubicBezTo>
                    <a:pt x="467" y="2069"/>
                    <a:pt x="0" y="1602"/>
                    <a:pt x="0" y="1035"/>
                  </a:cubicBezTo>
                  <a:cubicBezTo>
                    <a:pt x="0" y="468"/>
                    <a:pt x="467" y="1"/>
                    <a:pt x="1034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3"/>
            <p:cNvSpPr/>
            <p:nvPr/>
          </p:nvSpPr>
          <p:spPr>
            <a:xfrm>
              <a:off x="23293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68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68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3"/>
            <p:cNvSpPr/>
            <p:nvPr/>
          </p:nvSpPr>
          <p:spPr>
            <a:xfrm>
              <a:off x="2420225" y="3018425"/>
              <a:ext cx="52575" cy="51750"/>
            </a:xfrm>
            <a:custGeom>
              <a:avLst/>
              <a:gdLst/>
              <a:ahLst/>
              <a:cxnLst/>
              <a:rect l="l" t="t" r="r" b="b"/>
              <a:pathLst>
                <a:path w="2103" h="2070" fill="none" extrusionOk="0">
                  <a:moveTo>
                    <a:pt x="2102" y="1035"/>
                  </a:moveTo>
                  <a:cubicBezTo>
                    <a:pt x="2102" y="1602"/>
                    <a:pt x="1635" y="2069"/>
                    <a:pt x="1035" y="2069"/>
                  </a:cubicBezTo>
                  <a:cubicBezTo>
                    <a:pt x="468" y="2069"/>
                    <a:pt x="1" y="1602"/>
                    <a:pt x="1" y="1035"/>
                  </a:cubicBezTo>
                  <a:cubicBezTo>
                    <a:pt x="1" y="468"/>
                    <a:pt x="468" y="1"/>
                    <a:pt x="1035" y="1"/>
                  </a:cubicBezTo>
                  <a:cubicBezTo>
                    <a:pt x="1635" y="1"/>
                    <a:pt x="2102" y="468"/>
                    <a:pt x="2102" y="1035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4" name="Google Shape;634;p33"/>
          <p:cNvSpPr/>
          <p:nvPr/>
        </p:nvSpPr>
        <p:spPr>
          <a:xfrm>
            <a:off x="8098375" y="3490823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gmar One"/>
              <a:buNone/>
              <a:defRPr sz="3200">
                <a:solidFill>
                  <a:schemeClr val="dk1"/>
                </a:solidFill>
                <a:latin typeface="Sigmar One"/>
                <a:ea typeface="Sigmar One"/>
                <a:cs typeface="Sigmar One"/>
                <a:sym typeface="Sigmar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njari"/>
              <a:buChar char="●"/>
              <a:defRPr sz="180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○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■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●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○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■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●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○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jari"/>
              <a:buChar char="■"/>
              <a:defRPr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58" r:id="rId3"/>
    <p:sldLayoutId id="2147483662" r:id="rId4"/>
    <p:sldLayoutId id="2147483677" r:id="rId5"/>
    <p:sldLayoutId id="2147483678" r:id="rId6"/>
    <p:sldLayoutId id="2147483679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" name="Google Shape;645;p37"/>
          <p:cNvGrpSpPr/>
          <p:nvPr/>
        </p:nvGrpSpPr>
        <p:grpSpPr>
          <a:xfrm>
            <a:off x="5543457" y="851172"/>
            <a:ext cx="3193850" cy="3087621"/>
            <a:chOff x="5414732" y="1052397"/>
            <a:chExt cx="3193850" cy="3087621"/>
          </a:xfrm>
        </p:grpSpPr>
        <p:grpSp>
          <p:nvGrpSpPr>
            <p:cNvPr id="646" name="Google Shape;646;p37"/>
            <p:cNvGrpSpPr/>
            <p:nvPr/>
          </p:nvGrpSpPr>
          <p:grpSpPr>
            <a:xfrm>
              <a:off x="5414732" y="1052397"/>
              <a:ext cx="3193850" cy="3087621"/>
              <a:chOff x="5710350" y="1684925"/>
              <a:chExt cx="2960833" cy="2450298"/>
            </a:xfrm>
          </p:grpSpPr>
          <p:sp>
            <p:nvSpPr>
              <p:cNvPr id="647" name="Google Shape;647;p37"/>
              <p:cNvSpPr/>
              <p:nvPr/>
            </p:nvSpPr>
            <p:spPr>
              <a:xfrm>
                <a:off x="5710359" y="1972765"/>
                <a:ext cx="2960740" cy="2162458"/>
              </a:xfrm>
              <a:custGeom>
                <a:avLst/>
                <a:gdLst/>
                <a:ahLst/>
                <a:cxnLst/>
                <a:rect l="l" t="t" r="r" b="b"/>
                <a:pathLst>
                  <a:path w="89699" h="65534" extrusionOk="0">
                    <a:moveTo>
                      <a:pt x="1" y="1"/>
                    </a:moveTo>
                    <a:lnTo>
                      <a:pt x="1" y="64591"/>
                    </a:lnTo>
                    <a:cubicBezTo>
                      <a:pt x="1" y="65138"/>
                      <a:pt x="426" y="65534"/>
                      <a:pt x="943" y="65534"/>
                    </a:cubicBezTo>
                    <a:lnTo>
                      <a:pt x="88756" y="65534"/>
                    </a:lnTo>
                    <a:cubicBezTo>
                      <a:pt x="89273" y="65534"/>
                      <a:pt x="89699" y="65138"/>
                      <a:pt x="89699" y="64591"/>
                    </a:cubicBezTo>
                    <a:lnTo>
                      <a:pt x="89699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37"/>
              <p:cNvSpPr/>
              <p:nvPr/>
            </p:nvSpPr>
            <p:spPr>
              <a:xfrm>
                <a:off x="5711340" y="1972757"/>
                <a:ext cx="2959843" cy="2162458"/>
              </a:xfrm>
              <a:custGeom>
                <a:avLst/>
                <a:gdLst/>
                <a:ahLst/>
                <a:cxnLst/>
                <a:rect l="l" t="t" r="r" b="b"/>
                <a:pathLst>
                  <a:path w="89699" h="65534" fill="none" extrusionOk="0">
                    <a:moveTo>
                      <a:pt x="88756" y="65534"/>
                    </a:moveTo>
                    <a:lnTo>
                      <a:pt x="943" y="65534"/>
                    </a:lnTo>
                    <a:cubicBezTo>
                      <a:pt x="426" y="65534"/>
                      <a:pt x="1" y="65138"/>
                      <a:pt x="1" y="64591"/>
                    </a:cubicBezTo>
                    <a:lnTo>
                      <a:pt x="1" y="1"/>
                    </a:lnTo>
                    <a:lnTo>
                      <a:pt x="89699" y="1"/>
                    </a:lnTo>
                    <a:lnTo>
                      <a:pt x="89699" y="64591"/>
                    </a:lnTo>
                    <a:cubicBezTo>
                      <a:pt x="89699" y="65138"/>
                      <a:pt x="89273" y="65534"/>
                      <a:pt x="88756" y="6553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37"/>
              <p:cNvSpPr/>
              <p:nvPr/>
            </p:nvSpPr>
            <p:spPr>
              <a:xfrm>
                <a:off x="5710350" y="1684925"/>
                <a:ext cx="2960833" cy="287870"/>
              </a:xfrm>
              <a:custGeom>
                <a:avLst/>
                <a:gdLst/>
                <a:ahLst/>
                <a:cxnLst/>
                <a:rect l="l" t="t" r="r" b="b"/>
                <a:pathLst>
                  <a:path w="89729" h="8724" extrusionOk="0">
                    <a:moveTo>
                      <a:pt x="2067" y="0"/>
                    </a:moveTo>
                    <a:cubicBezTo>
                      <a:pt x="912" y="0"/>
                      <a:pt x="0" y="942"/>
                      <a:pt x="0" y="2067"/>
                    </a:cubicBezTo>
                    <a:lnTo>
                      <a:pt x="0" y="8724"/>
                    </a:lnTo>
                    <a:lnTo>
                      <a:pt x="89729" y="8724"/>
                    </a:lnTo>
                    <a:lnTo>
                      <a:pt x="89729" y="2067"/>
                    </a:lnTo>
                    <a:cubicBezTo>
                      <a:pt x="89729" y="912"/>
                      <a:pt x="88786" y="0"/>
                      <a:pt x="876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50" name="Google Shape;650;p37"/>
            <p:cNvGrpSpPr/>
            <p:nvPr/>
          </p:nvGrpSpPr>
          <p:grpSpPr>
            <a:xfrm>
              <a:off x="7679855" y="1125577"/>
              <a:ext cx="829096" cy="223743"/>
              <a:chOff x="7914870" y="1735047"/>
              <a:chExt cx="657961" cy="177560"/>
            </a:xfrm>
          </p:grpSpPr>
          <p:sp>
            <p:nvSpPr>
              <p:cNvPr id="651" name="Google Shape;651;p37"/>
              <p:cNvSpPr/>
              <p:nvPr/>
            </p:nvSpPr>
            <p:spPr>
              <a:xfrm>
                <a:off x="8395271" y="1735047"/>
                <a:ext cx="177560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5381" extrusionOk="0">
                    <a:moveTo>
                      <a:pt x="1" y="1"/>
                    </a:moveTo>
                    <a:lnTo>
                      <a:pt x="1" y="5381"/>
                    </a:lnTo>
                    <a:lnTo>
                      <a:pt x="5381" y="5381"/>
                    </a:lnTo>
                    <a:lnTo>
                      <a:pt x="538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37"/>
              <p:cNvSpPr/>
              <p:nvPr/>
            </p:nvSpPr>
            <p:spPr>
              <a:xfrm>
                <a:off x="8444437" y="1785203"/>
                <a:ext cx="81273" cy="7827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372" fill="none" extrusionOk="0">
                    <a:moveTo>
                      <a:pt x="0" y="1"/>
                    </a:moveTo>
                    <a:lnTo>
                      <a:pt x="2462" y="2372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37"/>
              <p:cNvSpPr/>
              <p:nvPr/>
            </p:nvSpPr>
            <p:spPr>
              <a:xfrm>
                <a:off x="8444437" y="1785203"/>
                <a:ext cx="81273" cy="7827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372" fill="none" extrusionOk="0">
                    <a:moveTo>
                      <a:pt x="2462" y="1"/>
                    </a:moveTo>
                    <a:lnTo>
                      <a:pt x="0" y="2372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37"/>
              <p:cNvSpPr/>
              <p:nvPr/>
            </p:nvSpPr>
            <p:spPr>
              <a:xfrm>
                <a:off x="7914870" y="1735047"/>
                <a:ext cx="178549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5381" extrusionOk="0">
                    <a:moveTo>
                      <a:pt x="0" y="1"/>
                    </a:moveTo>
                    <a:lnTo>
                      <a:pt x="0" y="5381"/>
                    </a:lnTo>
                    <a:lnTo>
                      <a:pt x="5411" y="538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37"/>
              <p:cNvSpPr/>
              <p:nvPr/>
            </p:nvSpPr>
            <p:spPr>
              <a:xfrm>
                <a:off x="7948956" y="1871456"/>
                <a:ext cx="110377" cy="33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1" fill="none" extrusionOk="0">
                    <a:moveTo>
                      <a:pt x="1" y="1"/>
                    </a:moveTo>
                    <a:lnTo>
                      <a:pt x="3344" y="1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37"/>
              <p:cNvSpPr/>
              <p:nvPr/>
            </p:nvSpPr>
            <p:spPr>
              <a:xfrm>
                <a:off x="8155582" y="1735047"/>
                <a:ext cx="178549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5381" extrusionOk="0">
                    <a:moveTo>
                      <a:pt x="0" y="1"/>
                    </a:moveTo>
                    <a:lnTo>
                      <a:pt x="0" y="5381"/>
                    </a:lnTo>
                    <a:lnTo>
                      <a:pt x="5411" y="538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37"/>
              <p:cNvSpPr/>
              <p:nvPr/>
            </p:nvSpPr>
            <p:spPr>
              <a:xfrm>
                <a:off x="8194683" y="1779197"/>
                <a:ext cx="101335" cy="90281"/>
              </a:xfrm>
              <a:custGeom>
                <a:avLst/>
                <a:gdLst/>
                <a:ahLst/>
                <a:cxnLst/>
                <a:rect l="l" t="t" r="r" b="b"/>
                <a:pathLst>
                  <a:path w="3071" h="2736" fill="none" extrusionOk="0">
                    <a:moveTo>
                      <a:pt x="1" y="0"/>
                    </a:moveTo>
                    <a:lnTo>
                      <a:pt x="3071" y="0"/>
                    </a:lnTo>
                    <a:lnTo>
                      <a:pt x="3071" y="2736"/>
                    </a:lnTo>
                    <a:lnTo>
                      <a:pt x="1" y="2736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37"/>
              <p:cNvSpPr/>
              <p:nvPr/>
            </p:nvSpPr>
            <p:spPr>
              <a:xfrm>
                <a:off x="8195706" y="1781210"/>
                <a:ext cx="98300" cy="14057"/>
              </a:xfrm>
              <a:custGeom>
                <a:avLst/>
                <a:gdLst/>
                <a:ahLst/>
                <a:cxnLst/>
                <a:rect l="l" t="t" r="r" b="b"/>
                <a:pathLst>
                  <a:path w="2979" h="426" extrusionOk="0">
                    <a:moveTo>
                      <a:pt x="0" y="0"/>
                    </a:moveTo>
                    <a:lnTo>
                      <a:pt x="0" y="426"/>
                    </a:lnTo>
                    <a:lnTo>
                      <a:pt x="2979" y="426"/>
                    </a:lnTo>
                    <a:lnTo>
                      <a:pt x="2979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9" name="Google Shape;659;p37"/>
          <p:cNvGrpSpPr/>
          <p:nvPr/>
        </p:nvGrpSpPr>
        <p:grpSpPr>
          <a:xfrm>
            <a:off x="5262332" y="1052397"/>
            <a:ext cx="3193850" cy="3087621"/>
            <a:chOff x="5414732" y="1052397"/>
            <a:chExt cx="3193850" cy="3087621"/>
          </a:xfrm>
        </p:grpSpPr>
        <p:grpSp>
          <p:nvGrpSpPr>
            <p:cNvPr id="660" name="Google Shape;660;p37"/>
            <p:cNvGrpSpPr/>
            <p:nvPr/>
          </p:nvGrpSpPr>
          <p:grpSpPr>
            <a:xfrm>
              <a:off x="5414732" y="1052397"/>
              <a:ext cx="3193850" cy="3087621"/>
              <a:chOff x="5710350" y="1684925"/>
              <a:chExt cx="2960833" cy="2450298"/>
            </a:xfrm>
          </p:grpSpPr>
          <p:sp>
            <p:nvSpPr>
              <p:cNvPr id="661" name="Google Shape;661;p37"/>
              <p:cNvSpPr/>
              <p:nvPr/>
            </p:nvSpPr>
            <p:spPr>
              <a:xfrm>
                <a:off x="5710359" y="1972765"/>
                <a:ext cx="2960740" cy="2162458"/>
              </a:xfrm>
              <a:custGeom>
                <a:avLst/>
                <a:gdLst/>
                <a:ahLst/>
                <a:cxnLst/>
                <a:rect l="l" t="t" r="r" b="b"/>
                <a:pathLst>
                  <a:path w="89699" h="65534" extrusionOk="0">
                    <a:moveTo>
                      <a:pt x="1" y="1"/>
                    </a:moveTo>
                    <a:lnTo>
                      <a:pt x="1" y="64591"/>
                    </a:lnTo>
                    <a:cubicBezTo>
                      <a:pt x="1" y="65138"/>
                      <a:pt x="426" y="65534"/>
                      <a:pt x="943" y="65534"/>
                    </a:cubicBezTo>
                    <a:lnTo>
                      <a:pt x="88756" y="65534"/>
                    </a:lnTo>
                    <a:cubicBezTo>
                      <a:pt x="89273" y="65534"/>
                      <a:pt x="89699" y="65138"/>
                      <a:pt x="89699" y="64591"/>
                    </a:cubicBezTo>
                    <a:lnTo>
                      <a:pt x="89699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37"/>
              <p:cNvSpPr/>
              <p:nvPr/>
            </p:nvSpPr>
            <p:spPr>
              <a:xfrm>
                <a:off x="5711340" y="1972757"/>
                <a:ext cx="2959843" cy="2162458"/>
              </a:xfrm>
              <a:custGeom>
                <a:avLst/>
                <a:gdLst/>
                <a:ahLst/>
                <a:cxnLst/>
                <a:rect l="l" t="t" r="r" b="b"/>
                <a:pathLst>
                  <a:path w="89699" h="65534" fill="none" extrusionOk="0">
                    <a:moveTo>
                      <a:pt x="88756" y="65534"/>
                    </a:moveTo>
                    <a:lnTo>
                      <a:pt x="943" y="65534"/>
                    </a:lnTo>
                    <a:cubicBezTo>
                      <a:pt x="426" y="65534"/>
                      <a:pt x="1" y="65138"/>
                      <a:pt x="1" y="64591"/>
                    </a:cubicBezTo>
                    <a:lnTo>
                      <a:pt x="1" y="1"/>
                    </a:lnTo>
                    <a:lnTo>
                      <a:pt x="89699" y="1"/>
                    </a:lnTo>
                    <a:lnTo>
                      <a:pt x="89699" y="64591"/>
                    </a:lnTo>
                    <a:cubicBezTo>
                      <a:pt x="89699" y="65138"/>
                      <a:pt x="89273" y="65534"/>
                      <a:pt x="88756" y="6553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37"/>
              <p:cNvSpPr/>
              <p:nvPr/>
            </p:nvSpPr>
            <p:spPr>
              <a:xfrm>
                <a:off x="6104538" y="2167340"/>
                <a:ext cx="2184533" cy="1730158"/>
              </a:xfrm>
              <a:custGeom>
                <a:avLst/>
                <a:gdLst/>
                <a:ahLst/>
                <a:cxnLst/>
                <a:rect l="l" t="t" r="r" b="b"/>
                <a:pathLst>
                  <a:path w="66203" h="52433" extrusionOk="0">
                    <a:moveTo>
                      <a:pt x="0" y="0"/>
                    </a:moveTo>
                    <a:lnTo>
                      <a:pt x="0" y="52433"/>
                    </a:lnTo>
                    <a:lnTo>
                      <a:pt x="66202" y="52433"/>
                    </a:lnTo>
                    <a:lnTo>
                      <a:pt x="66202" y="0"/>
                    </a:ln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37"/>
              <p:cNvSpPr/>
              <p:nvPr/>
            </p:nvSpPr>
            <p:spPr>
              <a:xfrm>
                <a:off x="5710350" y="1684925"/>
                <a:ext cx="2960833" cy="287870"/>
              </a:xfrm>
              <a:custGeom>
                <a:avLst/>
                <a:gdLst/>
                <a:ahLst/>
                <a:cxnLst/>
                <a:rect l="l" t="t" r="r" b="b"/>
                <a:pathLst>
                  <a:path w="89729" h="8724" extrusionOk="0">
                    <a:moveTo>
                      <a:pt x="2067" y="0"/>
                    </a:moveTo>
                    <a:cubicBezTo>
                      <a:pt x="912" y="0"/>
                      <a:pt x="0" y="942"/>
                      <a:pt x="0" y="2067"/>
                    </a:cubicBezTo>
                    <a:lnTo>
                      <a:pt x="0" y="8724"/>
                    </a:lnTo>
                    <a:lnTo>
                      <a:pt x="89729" y="8724"/>
                    </a:lnTo>
                    <a:lnTo>
                      <a:pt x="89729" y="2067"/>
                    </a:lnTo>
                    <a:cubicBezTo>
                      <a:pt x="89729" y="912"/>
                      <a:pt x="88786" y="0"/>
                      <a:pt x="876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5" name="Google Shape;665;p37"/>
            <p:cNvGrpSpPr/>
            <p:nvPr/>
          </p:nvGrpSpPr>
          <p:grpSpPr>
            <a:xfrm>
              <a:off x="7679855" y="1125577"/>
              <a:ext cx="829096" cy="223743"/>
              <a:chOff x="7914870" y="1735047"/>
              <a:chExt cx="657961" cy="177560"/>
            </a:xfrm>
          </p:grpSpPr>
          <p:sp>
            <p:nvSpPr>
              <p:cNvPr id="666" name="Google Shape;666;p37"/>
              <p:cNvSpPr/>
              <p:nvPr/>
            </p:nvSpPr>
            <p:spPr>
              <a:xfrm>
                <a:off x="8395271" y="1735047"/>
                <a:ext cx="177560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5381" extrusionOk="0">
                    <a:moveTo>
                      <a:pt x="1" y="1"/>
                    </a:moveTo>
                    <a:lnTo>
                      <a:pt x="1" y="5381"/>
                    </a:lnTo>
                    <a:lnTo>
                      <a:pt x="5381" y="5381"/>
                    </a:lnTo>
                    <a:lnTo>
                      <a:pt x="538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37"/>
              <p:cNvSpPr/>
              <p:nvPr/>
            </p:nvSpPr>
            <p:spPr>
              <a:xfrm>
                <a:off x="8444437" y="1785203"/>
                <a:ext cx="81273" cy="7827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372" fill="none" extrusionOk="0">
                    <a:moveTo>
                      <a:pt x="0" y="1"/>
                    </a:moveTo>
                    <a:lnTo>
                      <a:pt x="2462" y="2372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37"/>
              <p:cNvSpPr/>
              <p:nvPr/>
            </p:nvSpPr>
            <p:spPr>
              <a:xfrm>
                <a:off x="8444437" y="1785203"/>
                <a:ext cx="81273" cy="7827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372" fill="none" extrusionOk="0">
                    <a:moveTo>
                      <a:pt x="2462" y="1"/>
                    </a:moveTo>
                    <a:lnTo>
                      <a:pt x="0" y="2372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37"/>
              <p:cNvSpPr/>
              <p:nvPr/>
            </p:nvSpPr>
            <p:spPr>
              <a:xfrm>
                <a:off x="7914870" y="1735047"/>
                <a:ext cx="178549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5381" extrusionOk="0">
                    <a:moveTo>
                      <a:pt x="0" y="1"/>
                    </a:moveTo>
                    <a:lnTo>
                      <a:pt x="0" y="5381"/>
                    </a:lnTo>
                    <a:lnTo>
                      <a:pt x="5411" y="538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37"/>
              <p:cNvSpPr/>
              <p:nvPr/>
            </p:nvSpPr>
            <p:spPr>
              <a:xfrm>
                <a:off x="7948956" y="1871456"/>
                <a:ext cx="110377" cy="33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1" fill="none" extrusionOk="0">
                    <a:moveTo>
                      <a:pt x="1" y="1"/>
                    </a:moveTo>
                    <a:lnTo>
                      <a:pt x="3344" y="1"/>
                    </a:ln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37"/>
              <p:cNvSpPr/>
              <p:nvPr/>
            </p:nvSpPr>
            <p:spPr>
              <a:xfrm>
                <a:off x="8155582" y="1735047"/>
                <a:ext cx="178549" cy="177560"/>
              </a:xfrm>
              <a:custGeom>
                <a:avLst/>
                <a:gdLst/>
                <a:ahLst/>
                <a:cxnLst/>
                <a:rect l="l" t="t" r="r" b="b"/>
                <a:pathLst>
                  <a:path w="5411" h="5381" extrusionOk="0">
                    <a:moveTo>
                      <a:pt x="0" y="1"/>
                    </a:moveTo>
                    <a:lnTo>
                      <a:pt x="0" y="5381"/>
                    </a:lnTo>
                    <a:lnTo>
                      <a:pt x="5411" y="5381"/>
                    </a:lnTo>
                    <a:lnTo>
                      <a:pt x="5411" y="1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37"/>
              <p:cNvSpPr/>
              <p:nvPr/>
            </p:nvSpPr>
            <p:spPr>
              <a:xfrm>
                <a:off x="8194683" y="1779197"/>
                <a:ext cx="101335" cy="90281"/>
              </a:xfrm>
              <a:custGeom>
                <a:avLst/>
                <a:gdLst/>
                <a:ahLst/>
                <a:cxnLst/>
                <a:rect l="l" t="t" r="r" b="b"/>
                <a:pathLst>
                  <a:path w="3071" h="2736" fill="none" extrusionOk="0">
                    <a:moveTo>
                      <a:pt x="1" y="0"/>
                    </a:moveTo>
                    <a:lnTo>
                      <a:pt x="3071" y="0"/>
                    </a:lnTo>
                    <a:lnTo>
                      <a:pt x="3071" y="2736"/>
                    </a:lnTo>
                    <a:lnTo>
                      <a:pt x="1" y="2736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37"/>
              <p:cNvSpPr/>
              <p:nvPr/>
            </p:nvSpPr>
            <p:spPr>
              <a:xfrm>
                <a:off x="8195706" y="1781210"/>
                <a:ext cx="98300" cy="14057"/>
              </a:xfrm>
              <a:custGeom>
                <a:avLst/>
                <a:gdLst/>
                <a:ahLst/>
                <a:cxnLst/>
                <a:rect l="l" t="t" r="r" b="b"/>
                <a:pathLst>
                  <a:path w="2979" h="426" extrusionOk="0">
                    <a:moveTo>
                      <a:pt x="0" y="0"/>
                    </a:moveTo>
                    <a:lnTo>
                      <a:pt x="0" y="426"/>
                    </a:lnTo>
                    <a:lnTo>
                      <a:pt x="2979" y="426"/>
                    </a:lnTo>
                    <a:lnTo>
                      <a:pt x="2979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74" name="Google Shape;674;p37"/>
          <p:cNvSpPr txBox="1">
            <a:spLocks noGrp="1"/>
          </p:cNvSpPr>
          <p:nvPr>
            <p:ph type="ctrTitle"/>
          </p:nvPr>
        </p:nvSpPr>
        <p:spPr>
          <a:xfrm>
            <a:off x="713225" y="1228963"/>
            <a:ext cx="4788300" cy="2381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3200" dirty="0" smtClean="0"/>
              <a:t>KODE ETIK BAGI ORGANISASI PROFESI</a:t>
            </a:r>
            <a:endParaRPr sz="3000" dirty="0"/>
          </a:p>
        </p:txBody>
      </p:sp>
      <p:grpSp>
        <p:nvGrpSpPr>
          <p:cNvPr id="675" name="Google Shape;675;p37"/>
          <p:cNvGrpSpPr/>
          <p:nvPr/>
        </p:nvGrpSpPr>
        <p:grpSpPr>
          <a:xfrm rot="10800000" flipH="1">
            <a:off x="3411273" y="36"/>
            <a:ext cx="1666222" cy="1668141"/>
            <a:chOff x="1635500" y="2901675"/>
            <a:chExt cx="738050" cy="738900"/>
          </a:xfrm>
        </p:grpSpPr>
        <p:sp>
          <p:nvSpPr>
            <p:cNvPr id="676" name="Google Shape;676;p37"/>
            <p:cNvSpPr/>
            <p:nvPr/>
          </p:nvSpPr>
          <p:spPr>
            <a:xfrm>
              <a:off x="2128350" y="290167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1" y="1"/>
                  </a:moveTo>
                  <a:lnTo>
                    <a:pt x="1" y="9808"/>
                  </a:lnTo>
                  <a:lnTo>
                    <a:pt x="9808" y="9808"/>
                  </a:lnTo>
                  <a:lnTo>
                    <a:pt x="980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7"/>
            <p:cNvSpPr/>
            <p:nvPr/>
          </p:nvSpPr>
          <p:spPr>
            <a:xfrm>
              <a:off x="1882350" y="314852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0" y="1"/>
                  </a:moveTo>
                  <a:lnTo>
                    <a:pt x="0" y="9808"/>
                  </a:lnTo>
                  <a:lnTo>
                    <a:pt x="9807" y="9808"/>
                  </a:lnTo>
                  <a:lnTo>
                    <a:pt x="98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7"/>
            <p:cNvSpPr/>
            <p:nvPr/>
          </p:nvSpPr>
          <p:spPr>
            <a:xfrm>
              <a:off x="1635500" y="3395375"/>
              <a:ext cx="245200" cy="245200"/>
            </a:xfrm>
            <a:custGeom>
              <a:avLst/>
              <a:gdLst/>
              <a:ahLst/>
              <a:cxnLst/>
              <a:rect l="l" t="t" r="r" b="b"/>
              <a:pathLst>
                <a:path w="9808" h="9808" extrusionOk="0">
                  <a:moveTo>
                    <a:pt x="1" y="0"/>
                  </a:moveTo>
                  <a:lnTo>
                    <a:pt x="1" y="9807"/>
                  </a:lnTo>
                  <a:lnTo>
                    <a:pt x="9808" y="9807"/>
                  </a:lnTo>
                  <a:lnTo>
                    <a:pt x="98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9" name="Google Shape;679;p37"/>
          <p:cNvSpPr txBox="1">
            <a:spLocks noGrp="1"/>
          </p:cNvSpPr>
          <p:nvPr>
            <p:ph type="subTitle" idx="1"/>
          </p:nvPr>
        </p:nvSpPr>
        <p:spPr>
          <a:xfrm>
            <a:off x="713225" y="3482975"/>
            <a:ext cx="2082527" cy="3084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Dr. Erdina Indrawati</a:t>
            </a:r>
            <a:endParaRPr dirty="0"/>
          </a:p>
        </p:txBody>
      </p:sp>
      <p:grpSp>
        <p:nvGrpSpPr>
          <p:cNvPr id="680" name="Google Shape;680;p37"/>
          <p:cNvGrpSpPr/>
          <p:nvPr/>
        </p:nvGrpSpPr>
        <p:grpSpPr>
          <a:xfrm>
            <a:off x="5824433" y="1778713"/>
            <a:ext cx="2069636" cy="1926458"/>
            <a:chOff x="5976833" y="1778713"/>
            <a:chExt cx="2069636" cy="1926458"/>
          </a:xfrm>
        </p:grpSpPr>
        <p:sp>
          <p:nvSpPr>
            <p:cNvPr id="681" name="Google Shape;681;p37"/>
            <p:cNvSpPr/>
            <p:nvPr/>
          </p:nvSpPr>
          <p:spPr>
            <a:xfrm>
              <a:off x="6024092" y="1905850"/>
              <a:ext cx="2022376" cy="1799321"/>
            </a:xfrm>
            <a:custGeom>
              <a:avLst/>
              <a:gdLst/>
              <a:ahLst/>
              <a:cxnLst/>
              <a:rect l="l" t="t" r="r" b="b"/>
              <a:pathLst>
                <a:path w="89298" h="79449" extrusionOk="0">
                  <a:moveTo>
                    <a:pt x="67419" y="0"/>
                  </a:moveTo>
                  <a:cubicBezTo>
                    <a:pt x="65991" y="0"/>
                    <a:pt x="64565" y="189"/>
                    <a:pt x="63179" y="588"/>
                  </a:cubicBezTo>
                  <a:cubicBezTo>
                    <a:pt x="60577" y="1355"/>
                    <a:pt x="58242" y="2723"/>
                    <a:pt x="55707" y="3623"/>
                  </a:cubicBezTo>
                  <a:cubicBezTo>
                    <a:pt x="53172" y="4557"/>
                    <a:pt x="50303" y="4958"/>
                    <a:pt x="46400" y="5125"/>
                  </a:cubicBezTo>
                  <a:cubicBezTo>
                    <a:pt x="44772" y="5108"/>
                    <a:pt x="43135" y="5090"/>
                    <a:pt x="41495" y="5090"/>
                  </a:cubicBezTo>
                  <a:cubicBezTo>
                    <a:pt x="36485" y="5090"/>
                    <a:pt x="31445" y="5262"/>
                    <a:pt x="26520" y="6192"/>
                  </a:cubicBezTo>
                  <a:cubicBezTo>
                    <a:pt x="19982" y="7426"/>
                    <a:pt x="13544" y="10095"/>
                    <a:pt x="8840" y="14798"/>
                  </a:cubicBezTo>
                  <a:cubicBezTo>
                    <a:pt x="4137" y="19535"/>
                    <a:pt x="1368" y="26073"/>
                    <a:pt x="701" y="32778"/>
                  </a:cubicBezTo>
                  <a:cubicBezTo>
                    <a:pt x="1" y="39449"/>
                    <a:pt x="1268" y="46287"/>
                    <a:pt x="3703" y="52559"/>
                  </a:cubicBezTo>
                  <a:cubicBezTo>
                    <a:pt x="6772" y="60397"/>
                    <a:pt x="11842" y="67603"/>
                    <a:pt x="18814" y="72139"/>
                  </a:cubicBezTo>
                  <a:cubicBezTo>
                    <a:pt x="24685" y="75975"/>
                    <a:pt x="31657" y="77743"/>
                    <a:pt x="38528" y="78744"/>
                  </a:cubicBezTo>
                  <a:cubicBezTo>
                    <a:pt x="41650" y="79171"/>
                    <a:pt x="44831" y="79448"/>
                    <a:pt x="47996" y="79448"/>
                  </a:cubicBezTo>
                  <a:cubicBezTo>
                    <a:pt x="52744" y="79448"/>
                    <a:pt x="57455" y="78824"/>
                    <a:pt x="61878" y="77143"/>
                  </a:cubicBezTo>
                  <a:cubicBezTo>
                    <a:pt x="69517" y="74241"/>
                    <a:pt x="75822" y="68336"/>
                    <a:pt x="80091" y="61331"/>
                  </a:cubicBezTo>
                  <a:cubicBezTo>
                    <a:pt x="84394" y="54326"/>
                    <a:pt x="86829" y="46254"/>
                    <a:pt x="88097" y="38081"/>
                  </a:cubicBezTo>
                  <a:cubicBezTo>
                    <a:pt x="89031" y="32144"/>
                    <a:pt x="89298" y="26040"/>
                    <a:pt x="88164" y="20135"/>
                  </a:cubicBezTo>
                  <a:cubicBezTo>
                    <a:pt x="86996" y="14264"/>
                    <a:pt x="84194" y="8594"/>
                    <a:pt x="79691" y="4724"/>
                  </a:cubicBezTo>
                  <a:cubicBezTo>
                    <a:pt x="76288" y="1800"/>
                    <a:pt x="71838" y="0"/>
                    <a:pt x="674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82" name="Google Shape;682;p37"/>
            <p:cNvGrpSpPr/>
            <p:nvPr/>
          </p:nvGrpSpPr>
          <p:grpSpPr>
            <a:xfrm>
              <a:off x="5976833" y="1778713"/>
              <a:ext cx="1933914" cy="1926308"/>
              <a:chOff x="2199250" y="1530450"/>
              <a:chExt cx="3534200" cy="3520300"/>
            </a:xfrm>
          </p:grpSpPr>
          <p:sp>
            <p:nvSpPr>
              <p:cNvPr id="683" name="Google Shape;683;p37"/>
              <p:cNvSpPr/>
              <p:nvPr/>
            </p:nvSpPr>
            <p:spPr>
              <a:xfrm>
                <a:off x="2199250" y="1859275"/>
                <a:ext cx="2005625" cy="2931925"/>
              </a:xfrm>
              <a:custGeom>
                <a:avLst/>
                <a:gdLst/>
                <a:ahLst/>
                <a:cxnLst/>
                <a:rect l="l" t="t" r="r" b="b"/>
                <a:pathLst>
                  <a:path w="80225" h="117277" extrusionOk="0">
                    <a:moveTo>
                      <a:pt x="68165" y="0"/>
                    </a:moveTo>
                    <a:cubicBezTo>
                      <a:pt x="63151" y="0"/>
                      <a:pt x="59071" y="4938"/>
                      <a:pt x="57675" y="24852"/>
                    </a:cubicBezTo>
                    <a:cubicBezTo>
                      <a:pt x="56207" y="45166"/>
                      <a:pt x="55940" y="53872"/>
                      <a:pt x="42164" y="56174"/>
                    </a:cubicBezTo>
                    <a:cubicBezTo>
                      <a:pt x="39264" y="56651"/>
                      <a:pt x="36312" y="56773"/>
                      <a:pt x="33394" y="56773"/>
                    </a:cubicBezTo>
                    <a:cubicBezTo>
                      <a:pt x="30379" y="56773"/>
                      <a:pt x="27402" y="56643"/>
                      <a:pt x="24559" y="56643"/>
                    </a:cubicBezTo>
                    <a:cubicBezTo>
                      <a:pt x="17083" y="56643"/>
                      <a:pt x="10540" y="57539"/>
                      <a:pt x="6705" y="64046"/>
                    </a:cubicBezTo>
                    <a:cubicBezTo>
                      <a:pt x="0" y="75421"/>
                      <a:pt x="2869" y="102474"/>
                      <a:pt x="10674" y="110279"/>
                    </a:cubicBezTo>
                    <a:cubicBezTo>
                      <a:pt x="17106" y="116711"/>
                      <a:pt x="23016" y="117277"/>
                      <a:pt x="29115" y="117277"/>
                    </a:cubicBezTo>
                    <a:cubicBezTo>
                      <a:pt x="30418" y="117277"/>
                      <a:pt x="31730" y="117251"/>
                      <a:pt x="33057" y="117251"/>
                    </a:cubicBezTo>
                    <a:lnTo>
                      <a:pt x="54606" y="117251"/>
                    </a:lnTo>
                    <a:cubicBezTo>
                      <a:pt x="61344" y="117251"/>
                      <a:pt x="70384" y="112147"/>
                      <a:pt x="73419" y="95202"/>
                    </a:cubicBezTo>
                    <a:cubicBezTo>
                      <a:pt x="77322" y="73586"/>
                      <a:pt x="76188" y="44366"/>
                      <a:pt x="75054" y="30255"/>
                    </a:cubicBezTo>
                    <a:cubicBezTo>
                      <a:pt x="73920" y="16179"/>
                      <a:pt x="80224" y="134"/>
                      <a:pt x="68216" y="0"/>
                    </a:cubicBezTo>
                    <a:cubicBezTo>
                      <a:pt x="68199" y="0"/>
                      <a:pt x="68182" y="0"/>
                      <a:pt x="6816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7"/>
              <p:cNvSpPr/>
              <p:nvPr/>
            </p:nvSpPr>
            <p:spPr>
              <a:xfrm>
                <a:off x="2601200" y="3849875"/>
                <a:ext cx="2117375" cy="940700"/>
              </a:xfrm>
              <a:custGeom>
                <a:avLst/>
                <a:gdLst/>
                <a:ahLst/>
                <a:cxnLst/>
                <a:rect l="l" t="t" r="r" b="b"/>
                <a:pathLst>
                  <a:path w="84695" h="37628" extrusionOk="0">
                    <a:moveTo>
                      <a:pt x="64762" y="0"/>
                    </a:moveTo>
                    <a:cubicBezTo>
                      <a:pt x="64757" y="0"/>
                      <a:pt x="64752" y="0"/>
                      <a:pt x="64747" y="0"/>
                    </a:cubicBezTo>
                    <a:lnTo>
                      <a:pt x="21382" y="0"/>
                    </a:lnTo>
                    <a:cubicBezTo>
                      <a:pt x="7306" y="0"/>
                      <a:pt x="0" y="6972"/>
                      <a:pt x="968" y="18814"/>
                    </a:cubicBezTo>
                    <a:cubicBezTo>
                      <a:pt x="1935" y="30655"/>
                      <a:pt x="9607" y="37627"/>
                      <a:pt x="15044" y="37627"/>
                    </a:cubicBezTo>
                    <a:lnTo>
                      <a:pt x="84694" y="37627"/>
                    </a:lnTo>
                    <a:cubicBezTo>
                      <a:pt x="84694" y="37627"/>
                      <a:pt x="76629" y="0"/>
                      <a:pt x="6476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7"/>
              <p:cNvSpPr/>
              <p:nvPr/>
            </p:nvSpPr>
            <p:spPr>
              <a:xfrm>
                <a:off x="3833750" y="1765400"/>
                <a:ext cx="1530275" cy="2083650"/>
              </a:xfrm>
              <a:custGeom>
                <a:avLst/>
                <a:gdLst/>
                <a:ahLst/>
                <a:cxnLst/>
                <a:rect l="l" t="t" r="r" b="b"/>
                <a:pathLst>
                  <a:path w="61211" h="83346" extrusionOk="0">
                    <a:moveTo>
                      <a:pt x="27974" y="0"/>
                    </a:moveTo>
                    <a:cubicBezTo>
                      <a:pt x="21167" y="0"/>
                      <a:pt x="13885" y="1233"/>
                      <a:pt x="7039" y="4789"/>
                    </a:cubicBezTo>
                    <a:cubicBezTo>
                      <a:pt x="7039" y="4789"/>
                      <a:pt x="0" y="52690"/>
                      <a:pt x="4670" y="83346"/>
                    </a:cubicBezTo>
                    <a:lnTo>
                      <a:pt x="61211" y="83346"/>
                    </a:lnTo>
                    <a:lnTo>
                      <a:pt x="56374" y="6324"/>
                    </a:lnTo>
                    <a:cubicBezTo>
                      <a:pt x="56374" y="6324"/>
                      <a:pt x="43389" y="0"/>
                      <a:pt x="279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7"/>
              <p:cNvSpPr/>
              <p:nvPr/>
            </p:nvSpPr>
            <p:spPr>
              <a:xfrm>
                <a:off x="4001350" y="4790550"/>
                <a:ext cx="202675" cy="260200"/>
              </a:xfrm>
              <a:custGeom>
                <a:avLst/>
                <a:gdLst/>
                <a:ahLst/>
                <a:cxnLst/>
                <a:rect l="l" t="t" r="r" b="b"/>
                <a:pathLst>
                  <a:path w="8107" h="10408" extrusionOk="0">
                    <a:moveTo>
                      <a:pt x="1" y="0"/>
                    </a:moveTo>
                    <a:lnTo>
                      <a:pt x="1836" y="10407"/>
                    </a:lnTo>
                    <a:lnTo>
                      <a:pt x="6272" y="10407"/>
                    </a:lnTo>
                    <a:lnTo>
                      <a:pt x="8107" y="0"/>
                    </a:ln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37"/>
              <p:cNvSpPr/>
              <p:nvPr/>
            </p:nvSpPr>
            <p:spPr>
              <a:xfrm>
                <a:off x="3054025" y="4790550"/>
                <a:ext cx="202675" cy="260200"/>
              </a:xfrm>
              <a:custGeom>
                <a:avLst/>
                <a:gdLst/>
                <a:ahLst/>
                <a:cxnLst/>
                <a:rect l="l" t="t" r="r" b="b"/>
                <a:pathLst>
                  <a:path w="8107" h="10408" extrusionOk="0">
                    <a:moveTo>
                      <a:pt x="0" y="0"/>
                    </a:moveTo>
                    <a:lnTo>
                      <a:pt x="1835" y="10407"/>
                    </a:lnTo>
                    <a:lnTo>
                      <a:pt x="6271" y="10407"/>
                    </a:lnTo>
                    <a:lnTo>
                      <a:pt x="8106" y="0"/>
                    </a:ln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37"/>
              <p:cNvSpPr/>
              <p:nvPr/>
            </p:nvSpPr>
            <p:spPr>
              <a:xfrm>
                <a:off x="3586075" y="1530450"/>
                <a:ext cx="919000" cy="896700"/>
              </a:xfrm>
              <a:custGeom>
                <a:avLst/>
                <a:gdLst/>
                <a:ahLst/>
                <a:cxnLst/>
                <a:rect l="l" t="t" r="r" b="b"/>
                <a:pathLst>
                  <a:path w="36760" h="35868" extrusionOk="0">
                    <a:moveTo>
                      <a:pt x="17148" y="0"/>
                    </a:moveTo>
                    <a:cubicBezTo>
                      <a:pt x="11071" y="0"/>
                      <a:pt x="8106" y="3947"/>
                      <a:pt x="8106" y="3947"/>
                    </a:cubicBezTo>
                    <a:cubicBezTo>
                      <a:pt x="0" y="5348"/>
                      <a:pt x="3836" y="16856"/>
                      <a:pt x="3836" y="16856"/>
                    </a:cubicBezTo>
                    <a:cubicBezTo>
                      <a:pt x="3836" y="16856"/>
                      <a:pt x="4503" y="18958"/>
                      <a:pt x="4770" y="22227"/>
                    </a:cubicBezTo>
                    <a:cubicBezTo>
                      <a:pt x="5170" y="25562"/>
                      <a:pt x="2368" y="28698"/>
                      <a:pt x="5704" y="33234"/>
                    </a:cubicBezTo>
                    <a:cubicBezTo>
                      <a:pt x="7157" y="35206"/>
                      <a:pt x="9014" y="35867"/>
                      <a:pt x="11022" y="35867"/>
                    </a:cubicBezTo>
                    <a:cubicBezTo>
                      <a:pt x="13670" y="35867"/>
                      <a:pt x="16582" y="34717"/>
                      <a:pt x="19180" y="33902"/>
                    </a:cubicBezTo>
                    <a:cubicBezTo>
                      <a:pt x="20559" y="33476"/>
                      <a:pt x="21839" y="33383"/>
                      <a:pt x="23087" y="33383"/>
                    </a:cubicBezTo>
                    <a:cubicBezTo>
                      <a:pt x="24056" y="33383"/>
                      <a:pt x="25006" y="33439"/>
                      <a:pt x="25967" y="33439"/>
                    </a:cubicBezTo>
                    <a:cubicBezTo>
                      <a:pt x="27842" y="33439"/>
                      <a:pt x="29761" y="33226"/>
                      <a:pt x="31956" y="31967"/>
                    </a:cubicBezTo>
                    <a:cubicBezTo>
                      <a:pt x="36760" y="29198"/>
                      <a:pt x="33257" y="21359"/>
                      <a:pt x="31523" y="17123"/>
                    </a:cubicBezTo>
                    <a:cubicBezTo>
                      <a:pt x="29755" y="12887"/>
                      <a:pt x="30755" y="3313"/>
                      <a:pt x="21682" y="678"/>
                    </a:cubicBezTo>
                    <a:cubicBezTo>
                      <a:pt x="20015" y="197"/>
                      <a:pt x="18504" y="0"/>
                      <a:pt x="171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37"/>
              <p:cNvSpPr/>
              <p:nvPr/>
            </p:nvSpPr>
            <p:spPr>
              <a:xfrm>
                <a:off x="3972175" y="2221200"/>
                <a:ext cx="187650" cy="229350"/>
              </a:xfrm>
              <a:custGeom>
                <a:avLst/>
                <a:gdLst/>
                <a:ahLst/>
                <a:cxnLst/>
                <a:rect l="l" t="t" r="r" b="b"/>
                <a:pathLst>
                  <a:path w="7506" h="9174" extrusionOk="0">
                    <a:moveTo>
                      <a:pt x="5404" y="0"/>
                    </a:moveTo>
                    <a:lnTo>
                      <a:pt x="0" y="1001"/>
                    </a:lnTo>
                    <a:lnTo>
                      <a:pt x="1468" y="9174"/>
                    </a:lnTo>
                    <a:lnTo>
                      <a:pt x="7506" y="8273"/>
                    </a:lnTo>
                    <a:lnTo>
                      <a:pt x="5404" y="0"/>
                    </a:ln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37"/>
              <p:cNvSpPr/>
              <p:nvPr/>
            </p:nvSpPr>
            <p:spPr>
              <a:xfrm>
                <a:off x="3971350" y="2221200"/>
                <a:ext cx="155125" cy="108100"/>
              </a:xfrm>
              <a:custGeom>
                <a:avLst/>
                <a:gdLst/>
                <a:ahLst/>
                <a:cxnLst/>
                <a:rect l="l" t="t" r="r" b="b"/>
                <a:pathLst>
                  <a:path w="6205" h="4324" extrusionOk="0">
                    <a:moveTo>
                      <a:pt x="5371" y="0"/>
                    </a:moveTo>
                    <a:lnTo>
                      <a:pt x="0" y="1001"/>
                    </a:lnTo>
                    <a:lnTo>
                      <a:pt x="601" y="4270"/>
                    </a:lnTo>
                    <a:cubicBezTo>
                      <a:pt x="961" y="4301"/>
                      <a:pt x="1356" y="4324"/>
                      <a:pt x="1774" y="4324"/>
                    </a:cubicBezTo>
                    <a:cubicBezTo>
                      <a:pt x="3138" y="4324"/>
                      <a:pt x="4749" y="4088"/>
                      <a:pt x="6205" y="3169"/>
                    </a:cubicBezTo>
                    <a:lnTo>
                      <a:pt x="5371" y="0"/>
                    </a:lnTo>
                    <a:close/>
                  </a:path>
                </a:pathLst>
              </a:custGeom>
              <a:solidFill>
                <a:srgbClr val="EA7F93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37"/>
              <p:cNvSpPr/>
              <p:nvPr/>
            </p:nvSpPr>
            <p:spPr>
              <a:xfrm>
                <a:off x="3723675" y="1730025"/>
                <a:ext cx="617100" cy="575975"/>
              </a:xfrm>
              <a:custGeom>
                <a:avLst/>
                <a:gdLst/>
                <a:ahLst/>
                <a:cxnLst/>
                <a:rect l="l" t="t" r="r" b="b"/>
                <a:pathLst>
                  <a:path w="24684" h="23039" extrusionOk="0">
                    <a:moveTo>
                      <a:pt x="5070" y="0"/>
                    </a:moveTo>
                    <a:lnTo>
                      <a:pt x="5070" y="0"/>
                    </a:lnTo>
                    <a:cubicBezTo>
                      <a:pt x="5070" y="0"/>
                      <a:pt x="5337" y="1868"/>
                      <a:pt x="4070" y="4303"/>
                    </a:cubicBezTo>
                    <a:cubicBezTo>
                      <a:pt x="2769" y="6805"/>
                      <a:pt x="0" y="8540"/>
                      <a:pt x="0" y="8540"/>
                    </a:cubicBezTo>
                    <a:cubicBezTo>
                      <a:pt x="0" y="8540"/>
                      <a:pt x="467" y="23039"/>
                      <a:pt x="11377" y="23039"/>
                    </a:cubicBezTo>
                    <a:cubicBezTo>
                      <a:pt x="11763" y="23039"/>
                      <a:pt x="12163" y="23021"/>
                      <a:pt x="12576" y="22983"/>
                    </a:cubicBezTo>
                    <a:cubicBezTo>
                      <a:pt x="24684" y="21849"/>
                      <a:pt x="21449" y="5305"/>
                      <a:pt x="21449" y="5304"/>
                    </a:cubicBezTo>
                    <a:lnTo>
                      <a:pt x="21449" y="5304"/>
                    </a:lnTo>
                    <a:cubicBezTo>
                      <a:pt x="21449" y="5304"/>
                      <a:pt x="20922" y="7873"/>
                      <a:pt x="20031" y="7873"/>
                    </a:cubicBezTo>
                    <a:cubicBezTo>
                      <a:pt x="20026" y="7873"/>
                      <a:pt x="20020" y="7873"/>
                      <a:pt x="20014" y="7872"/>
                    </a:cubicBezTo>
                    <a:cubicBezTo>
                      <a:pt x="18729" y="7773"/>
                      <a:pt x="19169" y="3768"/>
                      <a:pt x="15063" y="3768"/>
                    </a:cubicBezTo>
                    <a:cubicBezTo>
                      <a:pt x="15013" y="3768"/>
                      <a:pt x="14962" y="3768"/>
                      <a:pt x="14911" y="3769"/>
                    </a:cubicBezTo>
                    <a:cubicBezTo>
                      <a:pt x="14636" y="3778"/>
                      <a:pt x="14363" y="3782"/>
                      <a:pt x="14091" y="3782"/>
                    </a:cubicBezTo>
                    <a:cubicBezTo>
                      <a:pt x="10133" y="3782"/>
                      <a:pt x="6506" y="2841"/>
                      <a:pt x="5070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37"/>
              <p:cNvSpPr/>
              <p:nvPr/>
            </p:nvSpPr>
            <p:spPr>
              <a:xfrm>
                <a:off x="3626975" y="1932550"/>
                <a:ext cx="160100" cy="221625"/>
              </a:xfrm>
              <a:custGeom>
                <a:avLst/>
                <a:gdLst/>
                <a:ahLst/>
                <a:cxnLst/>
                <a:rect l="l" t="t" r="r" b="b"/>
                <a:pathLst>
                  <a:path w="6404" h="8865" extrusionOk="0">
                    <a:moveTo>
                      <a:pt x="2574" y="0"/>
                    </a:moveTo>
                    <a:cubicBezTo>
                      <a:pt x="2018" y="0"/>
                      <a:pt x="1386" y="302"/>
                      <a:pt x="933" y="1406"/>
                    </a:cubicBezTo>
                    <a:cubicBezTo>
                      <a:pt x="0" y="3644"/>
                      <a:pt x="1211" y="8865"/>
                      <a:pt x="5429" y="8865"/>
                    </a:cubicBezTo>
                    <a:cubicBezTo>
                      <a:pt x="5737" y="8865"/>
                      <a:pt x="6062" y="8837"/>
                      <a:pt x="6403" y="8778"/>
                    </a:cubicBezTo>
                    <a:lnTo>
                      <a:pt x="3801" y="439"/>
                    </a:lnTo>
                    <a:cubicBezTo>
                      <a:pt x="3801" y="439"/>
                      <a:pt x="3243" y="0"/>
                      <a:pt x="2574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37"/>
              <p:cNvSpPr/>
              <p:nvPr/>
            </p:nvSpPr>
            <p:spPr>
              <a:xfrm>
                <a:off x="4242375" y="1828025"/>
                <a:ext cx="221975" cy="247100"/>
              </a:xfrm>
              <a:custGeom>
                <a:avLst/>
                <a:gdLst/>
                <a:ahLst/>
                <a:cxnLst/>
                <a:rect l="l" t="t" r="r" b="b"/>
                <a:pathLst>
                  <a:path w="8879" h="9884" extrusionOk="0">
                    <a:moveTo>
                      <a:pt x="3495" y="0"/>
                    </a:moveTo>
                    <a:cubicBezTo>
                      <a:pt x="1796" y="0"/>
                      <a:pt x="667" y="1384"/>
                      <a:pt x="667" y="1384"/>
                    </a:cubicBezTo>
                    <a:lnTo>
                      <a:pt x="0" y="9656"/>
                    </a:lnTo>
                    <a:cubicBezTo>
                      <a:pt x="594" y="9812"/>
                      <a:pt x="1157" y="9883"/>
                      <a:pt x="1688" y="9883"/>
                    </a:cubicBezTo>
                    <a:cubicBezTo>
                      <a:pt x="6742" y="9883"/>
                      <a:pt x="8878" y="3408"/>
                      <a:pt x="6071" y="1084"/>
                    </a:cubicBezTo>
                    <a:cubicBezTo>
                      <a:pt x="5132" y="278"/>
                      <a:pt x="4256" y="0"/>
                      <a:pt x="3495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37"/>
              <p:cNvSpPr/>
              <p:nvPr/>
            </p:nvSpPr>
            <p:spPr>
              <a:xfrm>
                <a:off x="3907950" y="1936000"/>
                <a:ext cx="45900" cy="102600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4104" fill="none" extrusionOk="0">
                    <a:moveTo>
                      <a:pt x="701" y="0"/>
                    </a:moveTo>
                    <a:cubicBezTo>
                      <a:pt x="701" y="0"/>
                      <a:pt x="868" y="1935"/>
                      <a:pt x="868" y="2335"/>
                    </a:cubicBezTo>
                    <a:cubicBezTo>
                      <a:pt x="868" y="2769"/>
                      <a:pt x="1" y="2902"/>
                      <a:pt x="201" y="3503"/>
                    </a:cubicBezTo>
                    <a:cubicBezTo>
                      <a:pt x="401" y="4103"/>
                      <a:pt x="1836" y="3670"/>
                      <a:pt x="1836" y="3670"/>
                    </a:cubicBezTo>
                  </a:path>
                </a:pathLst>
              </a:custGeom>
              <a:solidFill>
                <a:schemeClr val="dk1"/>
              </a:solidFill>
              <a:ln w="108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37"/>
              <p:cNvSpPr/>
              <p:nvPr/>
            </p:nvSpPr>
            <p:spPr>
              <a:xfrm>
                <a:off x="3817075" y="1972625"/>
                <a:ext cx="26700" cy="39350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574" extrusionOk="0">
                    <a:moveTo>
                      <a:pt x="436" y="0"/>
                    </a:moveTo>
                    <a:cubicBezTo>
                      <a:pt x="424" y="0"/>
                      <a:pt x="412" y="1"/>
                      <a:pt x="400" y="3"/>
                    </a:cubicBezTo>
                    <a:cubicBezTo>
                      <a:pt x="167" y="70"/>
                      <a:pt x="0" y="437"/>
                      <a:pt x="100" y="870"/>
                    </a:cubicBezTo>
                    <a:cubicBezTo>
                      <a:pt x="163" y="1282"/>
                      <a:pt x="407" y="1573"/>
                      <a:pt x="660" y="1573"/>
                    </a:cubicBezTo>
                    <a:cubicBezTo>
                      <a:pt x="673" y="1573"/>
                      <a:pt x="687" y="1572"/>
                      <a:pt x="701" y="1571"/>
                    </a:cubicBezTo>
                    <a:cubicBezTo>
                      <a:pt x="934" y="1537"/>
                      <a:pt x="1067" y="1137"/>
                      <a:pt x="1001" y="704"/>
                    </a:cubicBezTo>
                    <a:cubicBezTo>
                      <a:pt x="906" y="292"/>
                      <a:pt x="660" y="0"/>
                      <a:pt x="4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37"/>
              <p:cNvSpPr/>
              <p:nvPr/>
            </p:nvSpPr>
            <p:spPr>
              <a:xfrm>
                <a:off x="4081425" y="1924100"/>
                <a:ext cx="26700" cy="38825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553" extrusionOk="0">
                    <a:moveTo>
                      <a:pt x="442" y="0"/>
                    </a:moveTo>
                    <a:cubicBezTo>
                      <a:pt x="417" y="0"/>
                      <a:pt x="392" y="3"/>
                      <a:pt x="367" y="9"/>
                    </a:cubicBezTo>
                    <a:cubicBezTo>
                      <a:pt x="134" y="43"/>
                      <a:pt x="0" y="410"/>
                      <a:pt x="67" y="843"/>
                    </a:cubicBezTo>
                    <a:cubicBezTo>
                      <a:pt x="158" y="1240"/>
                      <a:pt x="389" y="1552"/>
                      <a:pt x="606" y="1552"/>
                    </a:cubicBezTo>
                    <a:cubicBezTo>
                      <a:pt x="627" y="1552"/>
                      <a:pt x="647" y="1549"/>
                      <a:pt x="667" y="1544"/>
                    </a:cubicBezTo>
                    <a:cubicBezTo>
                      <a:pt x="901" y="1510"/>
                      <a:pt x="1068" y="1110"/>
                      <a:pt x="968" y="676"/>
                    </a:cubicBezTo>
                    <a:cubicBezTo>
                      <a:pt x="907" y="283"/>
                      <a:pt x="682" y="0"/>
                      <a:pt x="4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37"/>
              <p:cNvSpPr/>
              <p:nvPr/>
            </p:nvSpPr>
            <p:spPr>
              <a:xfrm>
                <a:off x="3790375" y="2026050"/>
                <a:ext cx="77575" cy="5340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2136" fill="none" extrusionOk="0">
                    <a:moveTo>
                      <a:pt x="1" y="468"/>
                    </a:moveTo>
                    <a:cubicBezTo>
                      <a:pt x="1" y="468"/>
                      <a:pt x="1735" y="1802"/>
                      <a:pt x="3103" y="1"/>
                    </a:cubicBezTo>
                    <a:cubicBezTo>
                      <a:pt x="3103" y="1"/>
                      <a:pt x="2936" y="1569"/>
                      <a:pt x="1402" y="2136"/>
                    </a:cubicBezTo>
                  </a:path>
                </a:pathLst>
              </a:custGeom>
              <a:noFill/>
              <a:ln w="108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37"/>
              <p:cNvSpPr/>
              <p:nvPr/>
            </p:nvSpPr>
            <p:spPr>
              <a:xfrm>
                <a:off x="4066400" y="1959350"/>
                <a:ext cx="82600" cy="61725"/>
              </a:xfrm>
              <a:custGeom>
                <a:avLst/>
                <a:gdLst/>
                <a:ahLst/>
                <a:cxnLst/>
                <a:rect l="l" t="t" r="r" b="b"/>
                <a:pathLst>
                  <a:path w="3304" h="2469" fill="none" extrusionOk="0">
                    <a:moveTo>
                      <a:pt x="3303" y="0"/>
                    </a:moveTo>
                    <a:cubicBezTo>
                      <a:pt x="3303" y="0"/>
                      <a:pt x="2669" y="1868"/>
                      <a:pt x="1" y="1401"/>
                    </a:cubicBezTo>
                    <a:cubicBezTo>
                      <a:pt x="1" y="1401"/>
                      <a:pt x="1035" y="2469"/>
                      <a:pt x="2870" y="2002"/>
                    </a:cubicBezTo>
                  </a:path>
                </a:pathLst>
              </a:custGeom>
              <a:noFill/>
              <a:ln w="108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37"/>
              <p:cNvSpPr/>
              <p:nvPr/>
            </p:nvSpPr>
            <p:spPr>
              <a:xfrm>
                <a:off x="3916300" y="2065250"/>
                <a:ext cx="115950" cy="30875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1235" fill="none" extrusionOk="0">
                    <a:moveTo>
                      <a:pt x="1" y="1235"/>
                    </a:moveTo>
                    <a:cubicBezTo>
                      <a:pt x="1" y="1235"/>
                      <a:pt x="2402" y="34"/>
                      <a:pt x="4637" y="1"/>
                    </a:cubicBezTo>
                  </a:path>
                </a:pathLst>
              </a:custGeom>
              <a:solidFill>
                <a:schemeClr val="dk1"/>
              </a:solidFill>
              <a:ln w="108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37"/>
              <p:cNvSpPr/>
              <p:nvPr/>
            </p:nvSpPr>
            <p:spPr>
              <a:xfrm>
                <a:off x="3616925" y="2346300"/>
                <a:ext cx="1104975" cy="1191600"/>
              </a:xfrm>
              <a:custGeom>
                <a:avLst/>
                <a:gdLst/>
                <a:ahLst/>
                <a:cxnLst/>
                <a:rect l="l" t="t" r="r" b="b"/>
                <a:pathLst>
                  <a:path w="44199" h="47664" extrusionOk="0">
                    <a:moveTo>
                      <a:pt x="31523" y="0"/>
                    </a:moveTo>
                    <a:cubicBezTo>
                      <a:pt x="30155" y="200"/>
                      <a:pt x="28687" y="400"/>
                      <a:pt x="27286" y="567"/>
                    </a:cubicBezTo>
                    <a:lnTo>
                      <a:pt x="20448" y="4737"/>
                    </a:lnTo>
                    <a:lnTo>
                      <a:pt x="10775" y="3402"/>
                    </a:lnTo>
                    <a:cubicBezTo>
                      <a:pt x="9674" y="3603"/>
                      <a:pt x="8473" y="3836"/>
                      <a:pt x="7139" y="4003"/>
                    </a:cubicBezTo>
                    <a:lnTo>
                      <a:pt x="0" y="47601"/>
                    </a:lnTo>
                    <a:cubicBezTo>
                      <a:pt x="0" y="47601"/>
                      <a:pt x="1447" y="47664"/>
                      <a:pt x="3816" y="47664"/>
                    </a:cubicBezTo>
                    <a:cubicBezTo>
                      <a:pt x="11777" y="47664"/>
                      <a:pt x="30151" y="46951"/>
                      <a:pt x="38995" y="40729"/>
                    </a:cubicBezTo>
                    <a:cubicBezTo>
                      <a:pt x="38995" y="40729"/>
                      <a:pt x="44199" y="27119"/>
                      <a:pt x="39829" y="14944"/>
                    </a:cubicBezTo>
                    <a:cubicBezTo>
                      <a:pt x="35459" y="2769"/>
                      <a:pt x="31523" y="0"/>
                      <a:pt x="315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37"/>
              <p:cNvSpPr/>
              <p:nvPr/>
            </p:nvSpPr>
            <p:spPr>
              <a:xfrm>
                <a:off x="3916300" y="2612700"/>
                <a:ext cx="581275" cy="556950"/>
              </a:xfrm>
              <a:custGeom>
                <a:avLst/>
                <a:gdLst/>
                <a:ahLst/>
                <a:cxnLst/>
                <a:rect l="l" t="t" r="r" b="b"/>
                <a:pathLst>
                  <a:path w="23251" h="22278" extrusionOk="0">
                    <a:moveTo>
                      <a:pt x="19191" y="0"/>
                    </a:moveTo>
                    <a:cubicBezTo>
                      <a:pt x="19154" y="0"/>
                      <a:pt x="19117" y="6"/>
                      <a:pt x="19081" y="18"/>
                    </a:cubicBezTo>
                    <a:cubicBezTo>
                      <a:pt x="18814" y="85"/>
                      <a:pt x="18647" y="452"/>
                      <a:pt x="18714" y="919"/>
                    </a:cubicBezTo>
                    <a:cubicBezTo>
                      <a:pt x="18802" y="1300"/>
                      <a:pt x="19070" y="1604"/>
                      <a:pt x="19315" y="1604"/>
                    </a:cubicBezTo>
                    <a:cubicBezTo>
                      <a:pt x="19349" y="1604"/>
                      <a:pt x="19382" y="1598"/>
                      <a:pt x="19414" y="1586"/>
                    </a:cubicBezTo>
                    <a:cubicBezTo>
                      <a:pt x="19715" y="1519"/>
                      <a:pt x="19881" y="1119"/>
                      <a:pt x="19815" y="685"/>
                    </a:cubicBezTo>
                    <a:cubicBezTo>
                      <a:pt x="19727" y="304"/>
                      <a:pt x="19458" y="0"/>
                      <a:pt x="19191" y="0"/>
                    </a:cubicBezTo>
                    <a:close/>
                    <a:moveTo>
                      <a:pt x="13963" y="1578"/>
                    </a:moveTo>
                    <a:cubicBezTo>
                      <a:pt x="13935" y="1578"/>
                      <a:pt x="13906" y="1580"/>
                      <a:pt x="13877" y="1586"/>
                    </a:cubicBezTo>
                    <a:cubicBezTo>
                      <a:pt x="13577" y="1686"/>
                      <a:pt x="13410" y="2053"/>
                      <a:pt x="13510" y="2520"/>
                    </a:cubicBezTo>
                    <a:cubicBezTo>
                      <a:pt x="13568" y="2897"/>
                      <a:pt x="13828" y="3173"/>
                      <a:pt x="14092" y="3173"/>
                    </a:cubicBezTo>
                    <a:cubicBezTo>
                      <a:pt x="14132" y="3173"/>
                      <a:pt x="14171" y="3167"/>
                      <a:pt x="14211" y="3154"/>
                    </a:cubicBezTo>
                    <a:cubicBezTo>
                      <a:pt x="14511" y="3087"/>
                      <a:pt x="14678" y="2720"/>
                      <a:pt x="14578" y="2253"/>
                    </a:cubicBezTo>
                    <a:cubicBezTo>
                      <a:pt x="14517" y="1888"/>
                      <a:pt x="14261" y="1578"/>
                      <a:pt x="13963" y="1578"/>
                    </a:cubicBezTo>
                    <a:close/>
                    <a:moveTo>
                      <a:pt x="538" y="2612"/>
                    </a:moveTo>
                    <a:cubicBezTo>
                      <a:pt x="514" y="2612"/>
                      <a:pt x="491" y="2614"/>
                      <a:pt x="468" y="2620"/>
                    </a:cubicBezTo>
                    <a:cubicBezTo>
                      <a:pt x="167" y="2720"/>
                      <a:pt x="1" y="3087"/>
                      <a:pt x="67" y="3554"/>
                    </a:cubicBezTo>
                    <a:cubicBezTo>
                      <a:pt x="158" y="3947"/>
                      <a:pt x="440" y="4231"/>
                      <a:pt x="716" y="4231"/>
                    </a:cubicBezTo>
                    <a:cubicBezTo>
                      <a:pt x="745" y="4231"/>
                      <a:pt x="773" y="4228"/>
                      <a:pt x="801" y="4221"/>
                    </a:cubicBezTo>
                    <a:cubicBezTo>
                      <a:pt x="1068" y="4121"/>
                      <a:pt x="1235" y="3754"/>
                      <a:pt x="1168" y="3287"/>
                    </a:cubicBezTo>
                    <a:cubicBezTo>
                      <a:pt x="1077" y="2922"/>
                      <a:pt x="790" y="2612"/>
                      <a:pt x="538" y="2612"/>
                    </a:cubicBezTo>
                    <a:close/>
                    <a:moveTo>
                      <a:pt x="6924" y="2612"/>
                    </a:moveTo>
                    <a:cubicBezTo>
                      <a:pt x="6896" y="2612"/>
                      <a:pt x="6868" y="2614"/>
                      <a:pt x="6839" y="2620"/>
                    </a:cubicBezTo>
                    <a:cubicBezTo>
                      <a:pt x="6539" y="2720"/>
                      <a:pt x="6372" y="3087"/>
                      <a:pt x="6472" y="3554"/>
                    </a:cubicBezTo>
                    <a:cubicBezTo>
                      <a:pt x="6532" y="3947"/>
                      <a:pt x="6812" y="4231"/>
                      <a:pt x="7087" y="4231"/>
                    </a:cubicBezTo>
                    <a:cubicBezTo>
                      <a:pt x="7116" y="4231"/>
                      <a:pt x="7144" y="4228"/>
                      <a:pt x="7172" y="4221"/>
                    </a:cubicBezTo>
                    <a:cubicBezTo>
                      <a:pt x="7439" y="4121"/>
                      <a:pt x="7639" y="3754"/>
                      <a:pt x="7539" y="3287"/>
                    </a:cubicBezTo>
                    <a:cubicBezTo>
                      <a:pt x="7448" y="2922"/>
                      <a:pt x="7217" y="2612"/>
                      <a:pt x="6924" y="2612"/>
                    </a:cubicBezTo>
                    <a:close/>
                    <a:moveTo>
                      <a:pt x="17897" y="6580"/>
                    </a:moveTo>
                    <a:cubicBezTo>
                      <a:pt x="17868" y="6580"/>
                      <a:pt x="17841" y="6583"/>
                      <a:pt x="17813" y="6590"/>
                    </a:cubicBezTo>
                    <a:cubicBezTo>
                      <a:pt x="17513" y="6690"/>
                      <a:pt x="17346" y="7057"/>
                      <a:pt x="17413" y="7524"/>
                    </a:cubicBezTo>
                    <a:cubicBezTo>
                      <a:pt x="17500" y="7901"/>
                      <a:pt x="17763" y="8177"/>
                      <a:pt x="18028" y="8177"/>
                    </a:cubicBezTo>
                    <a:cubicBezTo>
                      <a:pt x="18068" y="8177"/>
                      <a:pt x="18108" y="8171"/>
                      <a:pt x="18147" y="8158"/>
                    </a:cubicBezTo>
                    <a:cubicBezTo>
                      <a:pt x="18414" y="8091"/>
                      <a:pt x="18580" y="7724"/>
                      <a:pt x="18514" y="7257"/>
                    </a:cubicBezTo>
                    <a:cubicBezTo>
                      <a:pt x="18424" y="6838"/>
                      <a:pt x="18146" y="6580"/>
                      <a:pt x="17897" y="6580"/>
                    </a:cubicBezTo>
                    <a:close/>
                    <a:moveTo>
                      <a:pt x="10960" y="7538"/>
                    </a:moveTo>
                    <a:cubicBezTo>
                      <a:pt x="10920" y="7538"/>
                      <a:pt x="10881" y="7544"/>
                      <a:pt x="10842" y="7557"/>
                    </a:cubicBezTo>
                    <a:cubicBezTo>
                      <a:pt x="10541" y="7624"/>
                      <a:pt x="10375" y="8024"/>
                      <a:pt x="10475" y="8458"/>
                    </a:cubicBezTo>
                    <a:cubicBezTo>
                      <a:pt x="10533" y="8864"/>
                      <a:pt x="10793" y="9144"/>
                      <a:pt x="11057" y="9144"/>
                    </a:cubicBezTo>
                    <a:cubicBezTo>
                      <a:pt x="11097" y="9144"/>
                      <a:pt x="11136" y="9138"/>
                      <a:pt x="11175" y="9125"/>
                    </a:cubicBezTo>
                    <a:cubicBezTo>
                      <a:pt x="11475" y="9058"/>
                      <a:pt x="11642" y="8691"/>
                      <a:pt x="11542" y="8224"/>
                    </a:cubicBezTo>
                    <a:cubicBezTo>
                      <a:pt x="11484" y="7818"/>
                      <a:pt x="11224" y="7538"/>
                      <a:pt x="10960" y="7538"/>
                    </a:cubicBezTo>
                    <a:close/>
                    <a:moveTo>
                      <a:pt x="22550" y="11684"/>
                    </a:moveTo>
                    <a:cubicBezTo>
                      <a:pt x="22518" y="11684"/>
                      <a:pt x="22484" y="11687"/>
                      <a:pt x="22450" y="11693"/>
                    </a:cubicBezTo>
                    <a:cubicBezTo>
                      <a:pt x="22183" y="11760"/>
                      <a:pt x="22016" y="12127"/>
                      <a:pt x="22083" y="12594"/>
                    </a:cubicBezTo>
                    <a:cubicBezTo>
                      <a:pt x="22170" y="13000"/>
                      <a:pt x="22434" y="13280"/>
                      <a:pt x="22699" y="13280"/>
                    </a:cubicBezTo>
                    <a:cubicBezTo>
                      <a:pt x="22738" y="13280"/>
                      <a:pt x="22778" y="13274"/>
                      <a:pt x="22817" y="13261"/>
                    </a:cubicBezTo>
                    <a:cubicBezTo>
                      <a:pt x="23084" y="13194"/>
                      <a:pt x="23250" y="12794"/>
                      <a:pt x="23184" y="12361"/>
                    </a:cubicBezTo>
                    <a:cubicBezTo>
                      <a:pt x="23093" y="11967"/>
                      <a:pt x="22865" y="11684"/>
                      <a:pt x="22550" y="11684"/>
                    </a:cubicBezTo>
                    <a:close/>
                    <a:moveTo>
                      <a:pt x="15497" y="13686"/>
                    </a:moveTo>
                    <a:cubicBezTo>
                      <a:pt x="15468" y="13686"/>
                      <a:pt x="15440" y="13689"/>
                      <a:pt x="15412" y="13695"/>
                    </a:cubicBezTo>
                    <a:cubicBezTo>
                      <a:pt x="15145" y="13762"/>
                      <a:pt x="14945" y="14128"/>
                      <a:pt x="15045" y="14595"/>
                    </a:cubicBezTo>
                    <a:cubicBezTo>
                      <a:pt x="15132" y="15002"/>
                      <a:pt x="15396" y="15282"/>
                      <a:pt x="15638" y="15282"/>
                    </a:cubicBezTo>
                    <a:cubicBezTo>
                      <a:pt x="15675" y="15282"/>
                      <a:pt x="15710" y="15276"/>
                      <a:pt x="15745" y="15263"/>
                    </a:cubicBezTo>
                    <a:cubicBezTo>
                      <a:pt x="16045" y="15196"/>
                      <a:pt x="16212" y="14796"/>
                      <a:pt x="16145" y="14362"/>
                    </a:cubicBezTo>
                    <a:cubicBezTo>
                      <a:pt x="16055" y="13969"/>
                      <a:pt x="15772" y="13686"/>
                      <a:pt x="15497" y="13686"/>
                    </a:cubicBezTo>
                    <a:close/>
                    <a:moveTo>
                      <a:pt x="19294" y="19763"/>
                    </a:moveTo>
                    <a:cubicBezTo>
                      <a:pt x="19278" y="19763"/>
                      <a:pt x="19263" y="19764"/>
                      <a:pt x="19248" y="19766"/>
                    </a:cubicBezTo>
                    <a:cubicBezTo>
                      <a:pt x="18981" y="19833"/>
                      <a:pt x="18781" y="20233"/>
                      <a:pt x="18881" y="20666"/>
                    </a:cubicBezTo>
                    <a:cubicBezTo>
                      <a:pt x="18971" y="21090"/>
                      <a:pt x="19254" y="21376"/>
                      <a:pt x="19505" y="21376"/>
                    </a:cubicBezTo>
                    <a:cubicBezTo>
                      <a:pt x="19531" y="21376"/>
                      <a:pt x="19556" y="21373"/>
                      <a:pt x="19581" y="21367"/>
                    </a:cubicBezTo>
                    <a:cubicBezTo>
                      <a:pt x="19881" y="21267"/>
                      <a:pt x="20048" y="20900"/>
                      <a:pt x="19948" y="20433"/>
                    </a:cubicBezTo>
                    <a:cubicBezTo>
                      <a:pt x="19885" y="20053"/>
                      <a:pt x="19581" y="19763"/>
                      <a:pt x="19294" y="19763"/>
                    </a:cubicBezTo>
                    <a:close/>
                    <a:moveTo>
                      <a:pt x="12460" y="20664"/>
                    </a:moveTo>
                    <a:cubicBezTo>
                      <a:pt x="12443" y="20664"/>
                      <a:pt x="12426" y="20665"/>
                      <a:pt x="12409" y="20666"/>
                    </a:cubicBezTo>
                    <a:cubicBezTo>
                      <a:pt x="12143" y="20767"/>
                      <a:pt x="11976" y="21133"/>
                      <a:pt x="12042" y="21600"/>
                    </a:cubicBezTo>
                    <a:cubicBezTo>
                      <a:pt x="12132" y="22020"/>
                      <a:pt x="12410" y="22278"/>
                      <a:pt x="12659" y="22278"/>
                    </a:cubicBezTo>
                    <a:cubicBezTo>
                      <a:pt x="12688" y="22278"/>
                      <a:pt x="12716" y="22274"/>
                      <a:pt x="12743" y="22268"/>
                    </a:cubicBezTo>
                    <a:cubicBezTo>
                      <a:pt x="13043" y="22201"/>
                      <a:pt x="13210" y="21801"/>
                      <a:pt x="13143" y="21367"/>
                    </a:cubicBezTo>
                    <a:cubicBezTo>
                      <a:pt x="13048" y="20955"/>
                      <a:pt x="12773" y="20664"/>
                      <a:pt x="12460" y="20664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37"/>
              <p:cNvSpPr/>
              <p:nvPr/>
            </p:nvSpPr>
            <p:spPr>
              <a:xfrm>
                <a:off x="3300025" y="2446350"/>
                <a:ext cx="554600" cy="1076650"/>
              </a:xfrm>
              <a:custGeom>
                <a:avLst/>
                <a:gdLst/>
                <a:ahLst/>
                <a:cxnLst/>
                <a:rect l="l" t="t" r="r" b="b"/>
                <a:pathLst>
                  <a:path w="22184" h="43066" extrusionOk="0">
                    <a:moveTo>
                      <a:pt x="19781" y="1"/>
                    </a:moveTo>
                    <a:cubicBezTo>
                      <a:pt x="12977" y="868"/>
                      <a:pt x="11042" y="11409"/>
                      <a:pt x="10341" y="19248"/>
                    </a:cubicBezTo>
                    <a:cubicBezTo>
                      <a:pt x="9641" y="27087"/>
                      <a:pt x="7106" y="35026"/>
                      <a:pt x="1" y="39529"/>
                    </a:cubicBezTo>
                    <a:lnTo>
                      <a:pt x="14044" y="43065"/>
                    </a:lnTo>
                    <a:cubicBezTo>
                      <a:pt x="14044" y="43065"/>
                      <a:pt x="19881" y="32024"/>
                      <a:pt x="21182" y="19081"/>
                    </a:cubicBezTo>
                    <a:cubicBezTo>
                      <a:pt x="22183" y="9041"/>
                      <a:pt x="19781" y="1"/>
                      <a:pt x="19781" y="1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37"/>
              <p:cNvSpPr/>
              <p:nvPr/>
            </p:nvSpPr>
            <p:spPr>
              <a:xfrm>
                <a:off x="3884600" y="2360475"/>
                <a:ext cx="412825" cy="231850"/>
              </a:xfrm>
              <a:custGeom>
                <a:avLst/>
                <a:gdLst/>
                <a:ahLst/>
                <a:cxnLst/>
                <a:rect l="l" t="t" r="r" b="b"/>
                <a:pathLst>
                  <a:path w="16513" h="9274" extrusionOk="0">
                    <a:moveTo>
                      <a:pt x="16513" y="0"/>
                    </a:moveTo>
                    <a:cubicBezTo>
                      <a:pt x="11643" y="534"/>
                      <a:pt x="7239" y="801"/>
                      <a:pt x="7239" y="801"/>
                    </a:cubicBezTo>
                    <a:cubicBezTo>
                      <a:pt x="7239" y="801"/>
                      <a:pt x="4604" y="1968"/>
                      <a:pt x="1" y="2835"/>
                    </a:cubicBezTo>
                    <a:cubicBezTo>
                      <a:pt x="1065" y="4751"/>
                      <a:pt x="4043" y="9274"/>
                      <a:pt x="8504" y="9274"/>
                    </a:cubicBezTo>
                    <a:cubicBezTo>
                      <a:pt x="8936" y="9274"/>
                      <a:pt x="9382" y="9231"/>
                      <a:pt x="9841" y="9140"/>
                    </a:cubicBezTo>
                    <a:cubicBezTo>
                      <a:pt x="15245" y="8106"/>
                      <a:pt x="16313" y="2802"/>
                      <a:pt x="16513" y="0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37"/>
              <p:cNvSpPr/>
              <p:nvPr/>
            </p:nvSpPr>
            <p:spPr>
              <a:xfrm>
                <a:off x="4245700" y="2343100"/>
                <a:ext cx="622975" cy="1107525"/>
              </a:xfrm>
              <a:custGeom>
                <a:avLst/>
                <a:gdLst/>
                <a:ahLst/>
                <a:cxnLst/>
                <a:rect l="l" t="t" r="r" b="b"/>
                <a:pathLst>
                  <a:path w="24919" h="44301" extrusionOk="0">
                    <a:moveTo>
                      <a:pt x="7666" y="1"/>
                    </a:moveTo>
                    <a:cubicBezTo>
                      <a:pt x="6856" y="1"/>
                      <a:pt x="6372" y="128"/>
                      <a:pt x="6372" y="128"/>
                    </a:cubicBezTo>
                    <a:cubicBezTo>
                      <a:pt x="7039" y="4464"/>
                      <a:pt x="10008" y="15239"/>
                      <a:pt x="10008" y="15239"/>
                    </a:cubicBezTo>
                    <a:cubicBezTo>
                      <a:pt x="10008" y="15239"/>
                      <a:pt x="13410" y="19542"/>
                      <a:pt x="12009" y="28849"/>
                    </a:cubicBezTo>
                    <a:cubicBezTo>
                      <a:pt x="10508" y="38589"/>
                      <a:pt x="1" y="42759"/>
                      <a:pt x="1" y="42759"/>
                    </a:cubicBezTo>
                    <a:cubicBezTo>
                      <a:pt x="1" y="42759"/>
                      <a:pt x="890" y="44301"/>
                      <a:pt x="4560" y="44301"/>
                    </a:cubicBezTo>
                    <a:cubicBezTo>
                      <a:pt x="6576" y="44301"/>
                      <a:pt x="9433" y="43835"/>
                      <a:pt x="13444" y="42392"/>
                    </a:cubicBezTo>
                    <a:cubicBezTo>
                      <a:pt x="24818" y="38289"/>
                      <a:pt x="24918" y="23178"/>
                      <a:pt x="19581" y="10602"/>
                    </a:cubicBezTo>
                    <a:cubicBezTo>
                      <a:pt x="15568" y="1170"/>
                      <a:pt x="10121" y="1"/>
                      <a:pt x="7666" y="1"/>
                    </a:cubicBezTo>
                    <a:close/>
                  </a:path>
                </a:pathLst>
              </a:custGeom>
              <a:solidFill>
                <a:srgbClr val="FF98AA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37"/>
              <p:cNvSpPr/>
              <p:nvPr/>
            </p:nvSpPr>
            <p:spPr>
              <a:xfrm>
                <a:off x="2607025" y="3411125"/>
                <a:ext cx="1254250" cy="437925"/>
              </a:xfrm>
              <a:custGeom>
                <a:avLst/>
                <a:gdLst/>
                <a:ahLst/>
                <a:cxnLst/>
                <a:rect l="l" t="t" r="r" b="b"/>
                <a:pathLst>
                  <a:path w="50170" h="17517" extrusionOk="0">
                    <a:moveTo>
                      <a:pt x="16245" y="0"/>
                    </a:moveTo>
                    <a:cubicBezTo>
                      <a:pt x="16032" y="0"/>
                      <a:pt x="15821" y="2"/>
                      <a:pt x="15612" y="4"/>
                    </a:cubicBezTo>
                    <a:cubicBezTo>
                      <a:pt x="2603" y="171"/>
                      <a:pt x="1" y="7276"/>
                      <a:pt x="1335" y="11346"/>
                    </a:cubicBezTo>
                    <a:cubicBezTo>
                      <a:pt x="2703" y="15449"/>
                      <a:pt x="6739" y="17517"/>
                      <a:pt x="18848" y="17517"/>
                    </a:cubicBezTo>
                    <a:lnTo>
                      <a:pt x="37127" y="17517"/>
                    </a:lnTo>
                    <a:lnTo>
                      <a:pt x="50170" y="4974"/>
                    </a:lnTo>
                    <a:cubicBezTo>
                      <a:pt x="50170" y="4974"/>
                      <a:pt x="29369" y="0"/>
                      <a:pt x="1624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37"/>
              <p:cNvSpPr/>
              <p:nvPr/>
            </p:nvSpPr>
            <p:spPr>
              <a:xfrm>
                <a:off x="3070700" y="3432900"/>
                <a:ext cx="749725" cy="416150"/>
              </a:xfrm>
              <a:custGeom>
                <a:avLst/>
                <a:gdLst/>
                <a:ahLst/>
                <a:cxnLst/>
                <a:rect l="l" t="t" r="r" b="b"/>
                <a:pathLst>
                  <a:path w="29989" h="16646" extrusionOk="0">
                    <a:moveTo>
                      <a:pt x="9040" y="0"/>
                    </a:moveTo>
                    <a:lnTo>
                      <a:pt x="6538" y="267"/>
                    </a:lnTo>
                    <a:cubicBezTo>
                      <a:pt x="6538" y="267"/>
                      <a:pt x="6272" y="2402"/>
                      <a:pt x="11175" y="2669"/>
                    </a:cubicBezTo>
                    <a:cubicBezTo>
                      <a:pt x="14644" y="2903"/>
                      <a:pt x="21516" y="3403"/>
                      <a:pt x="25318" y="3670"/>
                    </a:cubicBezTo>
                    <a:cubicBezTo>
                      <a:pt x="22850" y="4737"/>
                      <a:pt x="20115" y="6172"/>
                      <a:pt x="17980" y="7906"/>
                    </a:cubicBezTo>
                    <a:cubicBezTo>
                      <a:pt x="13510" y="11575"/>
                      <a:pt x="8607" y="15078"/>
                      <a:pt x="0" y="16646"/>
                    </a:cubicBezTo>
                    <a:lnTo>
                      <a:pt x="18514" y="16646"/>
                    </a:lnTo>
                    <a:lnTo>
                      <a:pt x="28354" y="7239"/>
                    </a:lnTo>
                    <a:lnTo>
                      <a:pt x="29988" y="3770"/>
                    </a:lnTo>
                    <a:cubicBezTo>
                      <a:pt x="26486" y="2969"/>
                      <a:pt x="17713" y="1135"/>
                      <a:pt x="90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37"/>
              <p:cNvSpPr/>
              <p:nvPr/>
            </p:nvSpPr>
            <p:spPr>
              <a:xfrm>
                <a:off x="3241650" y="3482050"/>
                <a:ext cx="783075" cy="367000"/>
              </a:xfrm>
              <a:custGeom>
                <a:avLst/>
                <a:gdLst/>
                <a:ahLst/>
                <a:cxnLst/>
                <a:rect l="l" t="t" r="r" b="b"/>
                <a:pathLst>
                  <a:path w="31323" h="14680" extrusionOk="0">
                    <a:moveTo>
                      <a:pt x="30982" y="0"/>
                    </a:moveTo>
                    <a:cubicBezTo>
                      <a:pt x="16748" y="0"/>
                      <a:pt x="10558" y="12396"/>
                      <a:pt x="1" y="14680"/>
                    </a:cubicBezTo>
                    <a:lnTo>
                      <a:pt x="31323" y="14680"/>
                    </a:lnTo>
                    <a:lnTo>
                      <a:pt x="31323" y="3"/>
                    </a:lnTo>
                    <a:cubicBezTo>
                      <a:pt x="31209" y="1"/>
                      <a:pt x="31095" y="0"/>
                      <a:pt x="309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37"/>
              <p:cNvSpPr/>
              <p:nvPr/>
            </p:nvSpPr>
            <p:spPr>
              <a:xfrm>
                <a:off x="3184100" y="2815450"/>
                <a:ext cx="1028275" cy="691650"/>
              </a:xfrm>
              <a:custGeom>
                <a:avLst/>
                <a:gdLst/>
                <a:ahLst/>
                <a:cxnLst/>
                <a:rect l="l" t="t" r="r" b="b"/>
                <a:pathLst>
                  <a:path w="41131" h="27666" extrusionOk="0">
                    <a:moveTo>
                      <a:pt x="24264" y="0"/>
                    </a:moveTo>
                    <a:cubicBezTo>
                      <a:pt x="17451" y="0"/>
                      <a:pt x="9569" y="211"/>
                      <a:pt x="3036" y="948"/>
                    </a:cubicBezTo>
                    <a:cubicBezTo>
                      <a:pt x="2102" y="1015"/>
                      <a:pt x="1302" y="1815"/>
                      <a:pt x="1235" y="2783"/>
                    </a:cubicBezTo>
                    <a:cubicBezTo>
                      <a:pt x="802" y="6485"/>
                      <a:pt x="1" y="15892"/>
                      <a:pt x="1168" y="24598"/>
                    </a:cubicBezTo>
                    <a:cubicBezTo>
                      <a:pt x="1302" y="25566"/>
                      <a:pt x="2102" y="26333"/>
                      <a:pt x="3103" y="26400"/>
                    </a:cubicBezTo>
                    <a:cubicBezTo>
                      <a:pt x="7547" y="26759"/>
                      <a:pt x="20166" y="27665"/>
                      <a:pt x="31627" y="27665"/>
                    </a:cubicBezTo>
                    <a:cubicBezTo>
                      <a:pt x="34017" y="27665"/>
                      <a:pt x="36357" y="27626"/>
                      <a:pt x="38562" y="27534"/>
                    </a:cubicBezTo>
                    <a:cubicBezTo>
                      <a:pt x="39663" y="27500"/>
                      <a:pt x="40530" y="26633"/>
                      <a:pt x="40563" y="25532"/>
                    </a:cubicBezTo>
                    <a:cubicBezTo>
                      <a:pt x="40730" y="21163"/>
                      <a:pt x="41130" y="10121"/>
                      <a:pt x="40296" y="2149"/>
                    </a:cubicBezTo>
                    <a:cubicBezTo>
                      <a:pt x="40163" y="1115"/>
                      <a:pt x="39329" y="314"/>
                      <a:pt x="38295" y="281"/>
                    </a:cubicBezTo>
                    <a:cubicBezTo>
                      <a:pt x="35657" y="170"/>
                      <a:pt x="30393" y="0"/>
                      <a:pt x="242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37"/>
              <p:cNvSpPr/>
              <p:nvPr/>
            </p:nvSpPr>
            <p:spPr>
              <a:xfrm>
                <a:off x="3604400" y="3064300"/>
                <a:ext cx="193500" cy="193500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7740" extrusionOk="0">
                    <a:moveTo>
                      <a:pt x="3870" y="1"/>
                    </a:moveTo>
                    <a:cubicBezTo>
                      <a:pt x="1736" y="1"/>
                      <a:pt x="1" y="1735"/>
                      <a:pt x="1" y="3870"/>
                    </a:cubicBezTo>
                    <a:cubicBezTo>
                      <a:pt x="1" y="6005"/>
                      <a:pt x="1736" y="7739"/>
                      <a:pt x="3870" y="7739"/>
                    </a:cubicBezTo>
                    <a:cubicBezTo>
                      <a:pt x="6005" y="7739"/>
                      <a:pt x="7740" y="6005"/>
                      <a:pt x="7740" y="3870"/>
                    </a:cubicBezTo>
                    <a:cubicBezTo>
                      <a:pt x="7740" y="1735"/>
                      <a:pt x="6005" y="1"/>
                      <a:pt x="38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37"/>
              <p:cNvSpPr/>
              <p:nvPr/>
            </p:nvSpPr>
            <p:spPr>
              <a:xfrm>
                <a:off x="3676125" y="3117875"/>
                <a:ext cx="69250" cy="86550"/>
              </a:xfrm>
              <a:custGeom>
                <a:avLst/>
                <a:gdLst/>
                <a:ahLst/>
                <a:cxnLst/>
                <a:rect l="l" t="t" r="r" b="b"/>
                <a:pathLst>
                  <a:path w="2770" h="3462" extrusionOk="0">
                    <a:moveTo>
                      <a:pt x="222" y="1"/>
                    </a:moveTo>
                    <a:cubicBezTo>
                      <a:pt x="184" y="1"/>
                      <a:pt x="151" y="9"/>
                      <a:pt x="134" y="26"/>
                    </a:cubicBezTo>
                    <a:cubicBezTo>
                      <a:pt x="67" y="59"/>
                      <a:pt x="1" y="159"/>
                      <a:pt x="1" y="193"/>
                    </a:cubicBezTo>
                    <a:lnTo>
                      <a:pt x="1" y="3261"/>
                    </a:lnTo>
                    <a:cubicBezTo>
                      <a:pt x="1" y="3362"/>
                      <a:pt x="67" y="3428"/>
                      <a:pt x="134" y="3428"/>
                    </a:cubicBezTo>
                    <a:cubicBezTo>
                      <a:pt x="167" y="3428"/>
                      <a:pt x="234" y="3462"/>
                      <a:pt x="234" y="3462"/>
                    </a:cubicBezTo>
                    <a:cubicBezTo>
                      <a:pt x="268" y="3462"/>
                      <a:pt x="301" y="3462"/>
                      <a:pt x="334" y="3428"/>
                    </a:cubicBezTo>
                    <a:lnTo>
                      <a:pt x="2636" y="1894"/>
                    </a:lnTo>
                    <a:cubicBezTo>
                      <a:pt x="2669" y="1860"/>
                      <a:pt x="2736" y="1794"/>
                      <a:pt x="2736" y="1727"/>
                    </a:cubicBezTo>
                    <a:cubicBezTo>
                      <a:pt x="2769" y="1694"/>
                      <a:pt x="2736" y="1594"/>
                      <a:pt x="2636" y="1560"/>
                    </a:cubicBezTo>
                    <a:lnTo>
                      <a:pt x="334" y="26"/>
                    </a:lnTo>
                    <a:cubicBezTo>
                      <a:pt x="301" y="9"/>
                      <a:pt x="259" y="1"/>
                      <a:pt x="22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37"/>
              <p:cNvSpPr/>
              <p:nvPr/>
            </p:nvSpPr>
            <p:spPr>
              <a:xfrm>
                <a:off x="3800375" y="1907625"/>
                <a:ext cx="1933075" cy="2882750"/>
              </a:xfrm>
              <a:custGeom>
                <a:avLst/>
                <a:gdLst/>
                <a:ahLst/>
                <a:cxnLst/>
                <a:rect l="l" t="t" r="r" b="b"/>
                <a:pathLst>
                  <a:path w="77323" h="115310" extrusionOk="0">
                    <a:moveTo>
                      <a:pt x="60933" y="1"/>
                    </a:moveTo>
                    <a:cubicBezTo>
                      <a:pt x="55923" y="1"/>
                      <a:pt x="50980" y="3241"/>
                      <a:pt x="52872" y="23385"/>
                    </a:cubicBezTo>
                    <a:cubicBezTo>
                      <a:pt x="54807" y="43599"/>
                      <a:pt x="56008" y="54173"/>
                      <a:pt x="42198" y="56442"/>
                    </a:cubicBezTo>
                    <a:cubicBezTo>
                      <a:pt x="40289" y="56760"/>
                      <a:pt x="38356" y="56880"/>
                      <a:pt x="36426" y="56880"/>
                    </a:cubicBezTo>
                    <a:cubicBezTo>
                      <a:pt x="30603" y="56880"/>
                      <a:pt x="24795" y="55791"/>
                      <a:pt x="19698" y="55791"/>
                    </a:cubicBezTo>
                    <a:cubicBezTo>
                      <a:pt x="14288" y="55791"/>
                      <a:pt x="9680" y="57018"/>
                      <a:pt x="6706" y="62079"/>
                    </a:cubicBezTo>
                    <a:cubicBezTo>
                      <a:pt x="1" y="73454"/>
                      <a:pt x="2870" y="100506"/>
                      <a:pt x="10675" y="108312"/>
                    </a:cubicBezTo>
                    <a:cubicBezTo>
                      <a:pt x="17107" y="114743"/>
                      <a:pt x="23017" y="115310"/>
                      <a:pt x="29116" y="115310"/>
                    </a:cubicBezTo>
                    <a:cubicBezTo>
                      <a:pt x="30419" y="115310"/>
                      <a:pt x="31731" y="115284"/>
                      <a:pt x="33058" y="115284"/>
                    </a:cubicBezTo>
                    <a:lnTo>
                      <a:pt x="54640" y="115284"/>
                    </a:lnTo>
                    <a:cubicBezTo>
                      <a:pt x="61345" y="115284"/>
                      <a:pt x="70384" y="110180"/>
                      <a:pt x="73420" y="93201"/>
                    </a:cubicBezTo>
                    <a:cubicBezTo>
                      <a:pt x="77323" y="71619"/>
                      <a:pt x="76189" y="42365"/>
                      <a:pt x="75054" y="28288"/>
                    </a:cubicBezTo>
                    <a:cubicBezTo>
                      <a:pt x="73987" y="14278"/>
                      <a:pt x="73020" y="135"/>
                      <a:pt x="61011" y="1"/>
                    </a:cubicBezTo>
                    <a:cubicBezTo>
                      <a:pt x="60985" y="1"/>
                      <a:pt x="60959" y="1"/>
                      <a:pt x="6093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37"/>
              <p:cNvSpPr/>
              <p:nvPr/>
            </p:nvSpPr>
            <p:spPr>
              <a:xfrm>
                <a:off x="4963725" y="4790550"/>
                <a:ext cx="203500" cy="260200"/>
              </a:xfrm>
              <a:custGeom>
                <a:avLst/>
                <a:gdLst/>
                <a:ahLst/>
                <a:cxnLst/>
                <a:rect l="l" t="t" r="r" b="b"/>
                <a:pathLst>
                  <a:path w="8140" h="10408" extrusionOk="0">
                    <a:moveTo>
                      <a:pt x="0" y="0"/>
                    </a:moveTo>
                    <a:lnTo>
                      <a:pt x="1835" y="10407"/>
                    </a:lnTo>
                    <a:lnTo>
                      <a:pt x="6305" y="10407"/>
                    </a:lnTo>
                    <a:lnTo>
                      <a:pt x="8139" y="0"/>
                    </a:ln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13" name="Google Shape;713;p37"/>
          <p:cNvSpPr/>
          <p:nvPr/>
        </p:nvSpPr>
        <p:spPr>
          <a:xfrm>
            <a:off x="4810275" y="3232573"/>
            <a:ext cx="664788" cy="657312"/>
          </a:xfrm>
          <a:custGeom>
            <a:avLst/>
            <a:gdLst/>
            <a:ahLst/>
            <a:cxnLst/>
            <a:rect l="l" t="t" r="r" b="b"/>
            <a:pathLst>
              <a:path w="14778" h="14611" extrusionOk="0">
                <a:moveTo>
                  <a:pt x="1134" y="0"/>
                </a:moveTo>
                <a:cubicBezTo>
                  <a:pt x="876" y="0"/>
                  <a:pt x="617" y="100"/>
                  <a:pt x="400" y="300"/>
                </a:cubicBezTo>
                <a:cubicBezTo>
                  <a:pt x="0" y="734"/>
                  <a:pt x="0" y="1368"/>
                  <a:pt x="400" y="1768"/>
                </a:cubicBezTo>
                <a:lnTo>
                  <a:pt x="5938" y="7305"/>
                </a:lnTo>
                <a:lnTo>
                  <a:pt x="400" y="12876"/>
                </a:lnTo>
                <a:cubicBezTo>
                  <a:pt x="0" y="13276"/>
                  <a:pt x="0" y="13910"/>
                  <a:pt x="400" y="14311"/>
                </a:cubicBezTo>
                <a:cubicBezTo>
                  <a:pt x="567" y="14544"/>
                  <a:pt x="867" y="14611"/>
                  <a:pt x="1101" y="14611"/>
                </a:cubicBezTo>
                <a:cubicBezTo>
                  <a:pt x="1368" y="14611"/>
                  <a:pt x="1601" y="14544"/>
                  <a:pt x="1835" y="14311"/>
                </a:cubicBezTo>
                <a:lnTo>
                  <a:pt x="7372" y="8773"/>
                </a:lnTo>
                <a:lnTo>
                  <a:pt x="12943" y="14311"/>
                </a:lnTo>
                <a:cubicBezTo>
                  <a:pt x="13109" y="14544"/>
                  <a:pt x="13410" y="14611"/>
                  <a:pt x="13677" y="14611"/>
                </a:cubicBezTo>
                <a:cubicBezTo>
                  <a:pt x="13910" y="14611"/>
                  <a:pt x="14177" y="14544"/>
                  <a:pt x="14377" y="14311"/>
                </a:cubicBezTo>
                <a:cubicBezTo>
                  <a:pt x="14777" y="13910"/>
                  <a:pt x="14777" y="13276"/>
                  <a:pt x="14377" y="12876"/>
                </a:cubicBezTo>
                <a:lnTo>
                  <a:pt x="8840" y="7305"/>
                </a:lnTo>
                <a:lnTo>
                  <a:pt x="14377" y="1768"/>
                </a:lnTo>
                <a:cubicBezTo>
                  <a:pt x="14777" y="1368"/>
                  <a:pt x="14777" y="734"/>
                  <a:pt x="14377" y="300"/>
                </a:cubicBezTo>
                <a:cubicBezTo>
                  <a:pt x="14160" y="100"/>
                  <a:pt x="13902" y="0"/>
                  <a:pt x="13643" y="0"/>
                </a:cubicBezTo>
                <a:cubicBezTo>
                  <a:pt x="13385" y="0"/>
                  <a:pt x="13126" y="100"/>
                  <a:pt x="12909" y="300"/>
                </a:cubicBezTo>
                <a:lnTo>
                  <a:pt x="7372" y="5871"/>
                </a:lnTo>
                <a:lnTo>
                  <a:pt x="1868" y="300"/>
                </a:lnTo>
                <a:cubicBezTo>
                  <a:pt x="1651" y="100"/>
                  <a:pt x="1393" y="0"/>
                  <a:pt x="11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4" name="Google Shape;714;p37"/>
          <p:cNvGrpSpPr/>
          <p:nvPr/>
        </p:nvGrpSpPr>
        <p:grpSpPr>
          <a:xfrm>
            <a:off x="4460875" y="1778725"/>
            <a:ext cx="1146675" cy="235200"/>
            <a:chOff x="3058200" y="666750"/>
            <a:chExt cx="1146675" cy="235200"/>
          </a:xfrm>
        </p:grpSpPr>
        <p:sp>
          <p:nvSpPr>
            <p:cNvPr id="715" name="Google Shape;715;p37"/>
            <p:cNvSpPr/>
            <p:nvPr/>
          </p:nvSpPr>
          <p:spPr>
            <a:xfrm>
              <a:off x="3058200" y="666750"/>
              <a:ext cx="1130825" cy="217750"/>
            </a:xfrm>
            <a:custGeom>
              <a:avLst/>
              <a:gdLst/>
              <a:ahLst/>
              <a:cxnLst/>
              <a:rect l="l" t="t" r="r" b="b"/>
              <a:pathLst>
                <a:path w="45233" h="8710" extrusionOk="0">
                  <a:moveTo>
                    <a:pt x="24079" y="1699"/>
                  </a:moveTo>
                  <a:cubicBezTo>
                    <a:pt x="24092" y="1701"/>
                    <a:pt x="24105" y="1702"/>
                    <a:pt x="24117" y="1702"/>
                  </a:cubicBezTo>
                  <a:cubicBezTo>
                    <a:pt x="24104" y="1701"/>
                    <a:pt x="24091" y="1700"/>
                    <a:pt x="24079" y="1699"/>
                  </a:cubicBezTo>
                  <a:close/>
                  <a:moveTo>
                    <a:pt x="14246" y="2850"/>
                  </a:moveTo>
                  <a:cubicBezTo>
                    <a:pt x="14221" y="2857"/>
                    <a:pt x="14198" y="2863"/>
                    <a:pt x="14177" y="2869"/>
                  </a:cubicBezTo>
                  <a:cubicBezTo>
                    <a:pt x="14210" y="2861"/>
                    <a:pt x="14232" y="2855"/>
                    <a:pt x="14246" y="2850"/>
                  </a:cubicBezTo>
                  <a:close/>
                  <a:moveTo>
                    <a:pt x="41430" y="4170"/>
                  </a:moveTo>
                  <a:lnTo>
                    <a:pt x="41430" y="4170"/>
                  </a:lnTo>
                  <a:cubicBezTo>
                    <a:pt x="41460" y="4191"/>
                    <a:pt x="41492" y="4211"/>
                    <a:pt x="41524" y="4230"/>
                  </a:cubicBezTo>
                  <a:lnTo>
                    <a:pt x="41524" y="4230"/>
                  </a:lnTo>
                  <a:cubicBezTo>
                    <a:pt x="41536" y="4221"/>
                    <a:pt x="41489" y="4190"/>
                    <a:pt x="41430" y="4170"/>
                  </a:cubicBezTo>
                  <a:close/>
                  <a:moveTo>
                    <a:pt x="38294" y="4671"/>
                  </a:moveTo>
                  <a:lnTo>
                    <a:pt x="38294" y="4671"/>
                  </a:lnTo>
                  <a:cubicBezTo>
                    <a:pt x="38310" y="4686"/>
                    <a:pt x="38340" y="4695"/>
                    <a:pt x="38361" y="4696"/>
                  </a:cubicBezTo>
                  <a:lnTo>
                    <a:pt x="38361" y="4696"/>
                  </a:lnTo>
                  <a:cubicBezTo>
                    <a:pt x="38338" y="4686"/>
                    <a:pt x="38315" y="4678"/>
                    <a:pt x="38294" y="4671"/>
                  </a:cubicBezTo>
                  <a:close/>
                  <a:moveTo>
                    <a:pt x="41229" y="5972"/>
                  </a:moveTo>
                  <a:cubicBezTo>
                    <a:pt x="41245" y="5978"/>
                    <a:pt x="41261" y="5984"/>
                    <a:pt x="41276" y="5989"/>
                  </a:cubicBezTo>
                  <a:lnTo>
                    <a:pt x="41276" y="5989"/>
                  </a:lnTo>
                  <a:cubicBezTo>
                    <a:pt x="41261" y="5983"/>
                    <a:pt x="41245" y="5977"/>
                    <a:pt x="41229" y="5972"/>
                  </a:cubicBezTo>
                  <a:close/>
                  <a:moveTo>
                    <a:pt x="41696" y="6172"/>
                  </a:moveTo>
                  <a:lnTo>
                    <a:pt x="41696" y="6172"/>
                  </a:lnTo>
                  <a:cubicBezTo>
                    <a:pt x="41714" y="6180"/>
                    <a:pt x="41722" y="6184"/>
                    <a:pt x="41722" y="6184"/>
                  </a:cubicBezTo>
                  <a:cubicBezTo>
                    <a:pt x="41723" y="6184"/>
                    <a:pt x="41716" y="6180"/>
                    <a:pt x="41705" y="6174"/>
                  </a:cubicBezTo>
                  <a:lnTo>
                    <a:pt x="41705" y="6174"/>
                  </a:lnTo>
                  <a:cubicBezTo>
                    <a:pt x="41702" y="6174"/>
                    <a:pt x="41699" y="6173"/>
                    <a:pt x="41696" y="6172"/>
                  </a:cubicBezTo>
                  <a:close/>
                  <a:moveTo>
                    <a:pt x="44405" y="5934"/>
                  </a:moveTo>
                  <a:cubicBezTo>
                    <a:pt x="44448" y="5934"/>
                    <a:pt x="44698" y="6074"/>
                    <a:pt x="44907" y="6221"/>
                  </a:cubicBezTo>
                  <a:lnTo>
                    <a:pt x="44907" y="6221"/>
                  </a:lnTo>
                  <a:cubicBezTo>
                    <a:pt x="44878" y="6202"/>
                    <a:pt x="44852" y="6185"/>
                    <a:pt x="44832" y="6172"/>
                  </a:cubicBezTo>
                  <a:lnTo>
                    <a:pt x="44765" y="6205"/>
                  </a:lnTo>
                  <a:cubicBezTo>
                    <a:pt x="44432" y="6038"/>
                    <a:pt x="44732" y="6105"/>
                    <a:pt x="44398" y="5938"/>
                  </a:cubicBezTo>
                  <a:cubicBezTo>
                    <a:pt x="44398" y="5935"/>
                    <a:pt x="44401" y="5934"/>
                    <a:pt x="44405" y="5934"/>
                  </a:cubicBezTo>
                  <a:close/>
                  <a:moveTo>
                    <a:pt x="45215" y="6425"/>
                  </a:moveTo>
                  <a:lnTo>
                    <a:pt x="45215" y="6425"/>
                  </a:lnTo>
                  <a:cubicBezTo>
                    <a:pt x="45223" y="6430"/>
                    <a:pt x="45229" y="6435"/>
                    <a:pt x="45232" y="6439"/>
                  </a:cubicBezTo>
                  <a:cubicBezTo>
                    <a:pt x="45228" y="6434"/>
                    <a:pt x="45222" y="6430"/>
                    <a:pt x="45215" y="6425"/>
                  </a:cubicBezTo>
                  <a:close/>
                  <a:moveTo>
                    <a:pt x="22316" y="1"/>
                  </a:moveTo>
                  <a:cubicBezTo>
                    <a:pt x="22516" y="1"/>
                    <a:pt x="22416" y="34"/>
                    <a:pt x="22249" y="34"/>
                  </a:cubicBezTo>
                  <a:cubicBezTo>
                    <a:pt x="21182" y="67"/>
                    <a:pt x="22183" y="67"/>
                    <a:pt x="21082" y="101"/>
                  </a:cubicBezTo>
                  <a:cubicBezTo>
                    <a:pt x="20481" y="167"/>
                    <a:pt x="18914" y="267"/>
                    <a:pt x="17412" y="501"/>
                  </a:cubicBezTo>
                  <a:cubicBezTo>
                    <a:pt x="15911" y="701"/>
                    <a:pt x="14410" y="1035"/>
                    <a:pt x="13877" y="1168"/>
                  </a:cubicBezTo>
                  <a:cubicBezTo>
                    <a:pt x="13310" y="1368"/>
                    <a:pt x="12542" y="1535"/>
                    <a:pt x="12009" y="1702"/>
                  </a:cubicBezTo>
                  <a:lnTo>
                    <a:pt x="12042" y="1668"/>
                  </a:lnTo>
                  <a:lnTo>
                    <a:pt x="12042" y="1668"/>
                  </a:lnTo>
                  <a:cubicBezTo>
                    <a:pt x="11875" y="1702"/>
                    <a:pt x="11542" y="1835"/>
                    <a:pt x="11141" y="1935"/>
                  </a:cubicBezTo>
                  <a:cubicBezTo>
                    <a:pt x="10908" y="2035"/>
                    <a:pt x="10674" y="2069"/>
                    <a:pt x="10407" y="2169"/>
                  </a:cubicBezTo>
                  <a:lnTo>
                    <a:pt x="9674" y="2402"/>
                  </a:lnTo>
                  <a:cubicBezTo>
                    <a:pt x="9173" y="2569"/>
                    <a:pt x="8673" y="2769"/>
                    <a:pt x="8206" y="2936"/>
                  </a:cubicBezTo>
                  <a:cubicBezTo>
                    <a:pt x="7806" y="3103"/>
                    <a:pt x="7472" y="3236"/>
                    <a:pt x="7305" y="3336"/>
                  </a:cubicBezTo>
                  <a:lnTo>
                    <a:pt x="7372" y="3270"/>
                  </a:lnTo>
                  <a:lnTo>
                    <a:pt x="7372" y="3270"/>
                  </a:lnTo>
                  <a:cubicBezTo>
                    <a:pt x="6805" y="3570"/>
                    <a:pt x="6838" y="3503"/>
                    <a:pt x="6371" y="3703"/>
                  </a:cubicBezTo>
                  <a:cubicBezTo>
                    <a:pt x="6471" y="3737"/>
                    <a:pt x="5971" y="4003"/>
                    <a:pt x="5804" y="4104"/>
                  </a:cubicBezTo>
                  <a:cubicBezTo>
                    <a:pt x="5504" y="4270"/>
                    <a:pt x="4870" y="4604"/>
                    <a:pt x="4403" y="4904"/>
                  </a:cubicBezTo>
                  <a:lnTo>
                    <a:pt x="4403" y="4871"/>
                  </a:lnTo>
                  <a:cubicBezTo>
                    <a:pt x="4036" y="5104"/>
                    <a:pt x="3336" y="5505"/>
                    <a:pt x="3036" y="5671"/>
                  </a:cubicBezTo>
                  <a:cubicBezTo>
                    <a:pt x="2402" y="6005"/>
                    <a:pt x="1401" y="6539"/>
                    <a:pt x="667" y="7172"/>
                  </a:cubicBezTo>
                  <a:lnTo>
                    <a:pt x="67" y="7439"/>
                  </a:lnTo>
                  <a:lnTo>
                    <a:pt x="0" y="7506"/>
                  </a:lnTo>
                  <a:cubicBezTo>
                    <a:pt x="0" y="7506"/>
                    <a:pt x="0" y="7906"/>
                    <a:pt x="133" y="8240"/>
                  </a:cubicBezTo>
                  <a:cubicBezTo>
                    <a:pt x="207" y="8484"/>
                    <a:pt x="386" y="8709"/>
                    <a:pt x="712" y="8709"/>
                  </a:cubicBezTo>
                  <a:cubicBezTo>
                    <a:pt x="832" y="8709"/>
                    <a:pt x="972" y="8679"/>
                    <a:pt x="1134" y="8607"/>
                  </a:cubicBezTo>
                  <a:lnTo>
                    <a:pt x="1134" y="8673"/>
                  </a:lnTo>
                  <a:lnTo>
                    <a:pt x="1334" y="8540"/>
                  </a:lnTo>
                  <a:cubicBezTo>
                    <a:pt x="1518" y="8409"/>
                    <a:pt x="1619" y="8319"/>
                    <a:pt x="1654" y="8319"/>
                  </a:cubicBezTo>
                  <a:cubicBezTo>
                    <a:pt x="1663" y="8319"/>
                    <a:pt x="1668" y="8326"/>
                    <a:pt x="1668" y="8340"/>
                  </a:cubicBezTo>
                  <a:lnTo>
                    <a:pt x="1438" y="8478"/>
                  </a:lnTo>
                  <a:lnTo>
                    <a:pt x="1438" y="8478"/>
                  </a:lnTo>
                  <a:cubicBezTo>
                    <a:pt x="1450" y="8467"/>
                    <a:pt x="1457" y="8460"/>
                    <a:pt x="1454" y="8460"/>
                  </a:cubicBezTo>
                  <a:lnTo>
                    <a:pt x="1454" y="8460"/>
                  </a:lnTo>
                  <a:cubicBezTo>
                    <a:pt x="1450" y="8460"/>
                    <a:pt x="1417" y="8481"/>
                    <a:pt x="1334" y="8540"/>
                  </a:cubicBezTo>
                  <a:lnTo>
                    <a:pt x="1438" y="8478"/>
                  </a:lnTo>
                  <a:lnTo>
                    <a:pt x="1438" y="8478"/>
                  </a:lnTo>
                  <a:cubicBezTo>
                    <a:pt x="1412" y="8502"/>
                    <a:pt x="1364" y="8544"/>
                    <a:pt x="1334" y="8573"/>
                  </a:cubicBezTo>
                  <a:cubicBezTo>
                    <a:pt x="1401" y="8507"/>
                    <a:pt x="1534" y="8440"/>
                    <a:pt x="1635" y="8407"/>
                  </a:cubicBezTo>
                  <a:cubicBezTo>
                    <a:pt x="1644" y="8397"/>
                    <a:pt x="1643" y="8393"/>
                    <a:pt x="1635" y="8393"/>
                  </a:cubicBezTo>
                  <a:cubicBezTo>
                    <a:pt x="1627" y="8393"/>
                    <a:pt x="1614" y="8396"/>
                    <a:pt x="1599" y="8402"/>
                  </a:cubicBezTo>
                  <a:lnTo>
                    <a:pt x="1599" y="8402"/>
                  </a:lnTo>
                  <a:cubicBezTo>
                    <a:pt x="1720" y="8323"/>
                    <a:pt x="1861" y="8191"/>
                    <a:pt x="2001" y="8106"/>
                  </a:cubicBezTo>
                  <a:cubicBezTo>
                    <a:pt x="2071" y="8067"/>
                    <a:pt x="2102" y="8057"/>
                    <a:pt x="2119" y="8057"/>
                  </a:cubicBezTo>
                  <a:cubicBezTo>
                    <a:pt x="2138" y="8057"/>
                    <a:pt x="2140" y="8068"/>
                    <a:pt x="2157" y="8068"/>
                  </a:cubicBezTo>
                  <a:cubicBezTo>
                    <a:pt x="2177" y="8068"/>
                    <a:pt x="2219" y="8051"/>
                    <a:pt x="2335" y="7973"/>
                  </a:cubicBezTo>
                  <a:cubicBezTo>
                    <a:pt x="3869" y="6972"/>
                    <a:pt x="5471" y="6138"/>
                    <a:pt x="7172" y="5338"/>
                  </a:cubicBezTo>
                  <a:cubicBezTo>
                    <a:pt x="7205" y="5338"/>
                    <a:pt x="7172" y="5338"/>
                    <a:pt x="7138" y="5371"/>
                  </a:cubicBezTo>
                  <a:cubicBezTo>
                    <a:pt x="7639" y="5138"/>
                    <a:pt x="8072" y="4904"/>
                    <a:pt x="8539" y="4704"/>
                  </a:cubicBezTo>
                  <a:cubicBezTo>
                    <a:pt x="8673" y="4671"/>
                    <a:pt x="8706" y="4671"/>
                    <a:pt x="8740" y="4671"/>
                  </a:cubicBezTo>
                  <a:cubicBezTo>
                    <a:pt x="8706" y="4671"/>
                    <a:pt x="9340" y="4370"/>
                    <a:pt x="10041" y="4137"/>
                  </a:cubicBezTo>
                  <a:cubicBezTo>
                    <a:pt x="10374" y="4003"/>
                    <a:pt x="10708" y="3870"/>
                    <a:pt x="11008" y="3803"/>
                  </a:cubicBezTo>
                  <a:lnTo>
                    <a:pt x="11642" y="3670"/>
                  </a:lnTo>
                  <a:lnTo>
                    <a:pt x="11642" y="3570"/>
                  </a:lnTo>
                  <a:cubicBezTo>
                    <a:pt x="11811" y="3517"/>
                    <a:pt x="11890" y="3504"/>
                    <a:pt x="11934" y="3504"/>
                  </a:cubicBezTo>
                  <a:cubicBezTo>
                    <a:pt x="11975" y="3504"/>
                    <a:pt x="11987" y="3515"/>
                    <a:pt x="12013" y="3515"/>
                  </a:cubicBezTo>
                  <a:cubicBezTo>
                    <a:pt x="12049" y="3515"/>
                    <a:pt x="12111" y="3495"/>
                    <a:pt x="12309" y="3403"/>
                  </a:cubicBezTo>
                  <a:cubicBezTo>
                    <a:pt x="12476" y="3236"/>
                    <a:pt x="13143" y="3203"/>
                    <a:pt x="13276" y="3069"/>
                  </a:cubicBezTo>
                  <a:lnTo>
                    <a:pt x="13510" y="3036"/>
                  </a:lnTo>
                  <a:cubicBezTo>
                    <a:pt x="13543" y="2969"/>
                    <a:pt x="13777" y="2969"/>
                    <a:pt x="13877" y="2903"/>
                  </a:cubicBezTo>
                  <a:cubicBezTo>
                    <a:pt x="13899" y="2892"/>
                    <a:pt x="13903" y="2888"/>
                    <a:pt x="13896" y="2888"/>
                  </a:cubicBezTo>
                  <a:cubicBezTo>
                    <a:pt x="13884" y="2888"/>
                    <a:pt x="13832" y="2903"/>
                    <a:pt x="13810" y="2903"/>
                  </a:cubicBezTo>
                  <a:lnTo>
                    <a:pt x="14143" y="2836"/>
                  </a:lnTo>
                  <a:cubicBezTo>
                    <a:pt x="14244" y="2836"/>
                    <a:pt x="14288" y="2836"/>
                    <a:pt x="14246" y="2850"/>
                  </a:cubicBezTo>
                  <a:lnTo>
                    <a:pt x="14246" y="2850"/>
                  </a:lnTo>
                  <a:cubicBezTo>
                    <a:pt x="14766" y="2712"/>
                    <a:pt x="16040" y="2458"/>
                    <a:pt x="17346" y="2236"/>
                  </a:cubicBezTo>
                  <a:cubicBezTo>
                    <a:pt x="18713" y="2035"/>
                    <a:pt x="20114" y="1902"/>
                    <a:pt x="20615" y="1869"/>
                  </a:cubicBezTo>
                  <a:cubicBezTo>
                    <a:pt x="20585" y="1861"/>
                    <a:pt x="20544" y="1859"/>
                    <a:pt x="20498" y="1859"/>
                  </a:cubicBezTo>
                  <a:cubicBezTo>
                    <a:pt x="20416" y="1859"/>
                    <a:pt x="20316" y="1866"/>
                    <a:pt x="20224" y="1866"/>
                  </a:cubicBezTo>
                  <a:cubicBezTo>
                    <a:pt x="20140" y="1866"/>
                    <a:pt x="20064" y="1860"/>
                    <a:pt x="20014" y="1835"/>
                  </a:cubicBezTo>
                  <a:cubicBezTo>
                    <a:pt x="20281" y="1802"/>
                    <a:pt x="20381" y="1802"/>
                    <a:pt x="20515" y="1735"/>
                  </a:cubicBezTo>
                  <a:cubicBezTo>
                    <a:pt x="20556" y="1766"/>
                    <a:pt x="20630" y="1775"/>
                    <a:pt x="20718" y="1775"/>
                  </a:cubicBezTo>
                  <a:cubicBezTo>
                    <a:pt x="20825" y="1775"/>
                    <a:pt x="20953" y="1762"/>
                    <a:pt x="21069" y="1762"/>
                  </a:cubicBezTo>
                  <a:cubicBezTo>
                    <a:pt x="21165" y="1762"/>
                    <a:pt x="21253" y="1771"/>
                    <a:pt x="21315" y="1802"/>
                  </a:cubicBezTo>
                  <a:lnTo>
                    <a:pt x="21382" y="1735"/>
                  </a:lnTo>
                  <a:lnTo>
                    <a:pt x="21515" y="1802"/>
                  </a:lnTo>
                  <a:cubicBezTo>
                    <a:pt x="22216" y="1742"/>
                    <a:pt x="22172" y="1730"/>
                    <a:pt x="22255" y="1730"/>
                  </a:cubicBezTo>
                  <a:cubicBezTo>
                    <a:pt x="22311" y="1730"/>
                    <a:pt x="22423" y="1735"/>
                    <a:pt x="22850" y="1735"/>
                  </a:cubicBezTo>
                  <a:cubicBezTo>
                    <a:pt x="23357" y="1735"/>
                    <a:pt x="23608" y="1692"/>
                    <a:pt x="23893" y="1692"/>
                  </a:cubicBezTo>
                  <a:cubicBezTo>
                    <a:pt x="23952" y="1692"/>
                    <a:pt x="24013" y="1694"/>
                    <a:pt x="24079" y="1699"/>
                  </a:cubicBezTo>
                  <a:lnTo>
                    <a:pt x="24079" y="1699"/>
                  </a:lnTo>
                  <a:cubicBezTo>
                    <a:pt x="24021" y="1691"/>
                    <a:pt x="23969" y="1668"/>
                    <a:pt x="24051" y="1668"/>
                  </a:cubicBezTo>
                  <a:cubicBezTo>
                    <a:pt x="24084" y="1685"/>
                    <a:pt x="24192" y="1685"/>
                    <a:pt x="24301" y="1685"/>
                  </a:cubicBezTo>
                  <a:cubicBezTo>
                    <a:pt x="24409" y="1685"/>
                    <a:pt x="24518" y="1685"/>
                    <a:pt x="24551" y="1702"/>
                  </a:cubicBezTo>
                  <a:cubicBezTo>
                    <a:pt x="24704" y="1702"/>
                    <a:pt x="25140" y="1702"/>
                    <a:pt x="25079" y="1676"/>
                  </a:cubicBezTo>
                  <a:lnTo>
                    <a:pt x="25079" y="1676"/>
                  </a:lnTo>
                  <a:cubicBezTo>
                    <a:pt x="25216" y="1707"/>
                    <a:pt x="25596" y="1735"/>
                    <a:pt x="25318" y="1735"/>
                  </a:cubicBezTo>
                  <a:cubicBezTo>
                    <a:pt x="25485" y="1735"/>
                    <a:pt x="25585" y="1802"/>
                    <a:pt x="25718" y="1802"/>
                  </a:cubicBezTo>
                  <a:lnTo>
                    <a:pt x="25518" y="1735"/>
                  </a:lnTo>
                  <a:lnTo>
                    <a:pt x="25518" y="1735"/>
                  </a:lnTo>
                  <a:cubicBezTo>
                    <a:pt x="25885" y="1784"/>
                    <a:pt x="26144" y="1815"/>
                    <a:pt x="26387" y="1815"/>
                  </a:cubicBezTo>
                  <a:cubicBezTo>
                    <a:pt x="26476" y="1815"/>
                    <a:pt x="26563" y="1811"/>
                    <a:pt x="26652" y="1802"/>
                  </a:cubicBezTo>
                  <a:lnTo>
                    <a:pt x="26486" y="1735"/>
                  </a:lnTo>
                  <a:cubicBezTo>
                    <a:pt x="26752" y="1735"/>
                    <a:pt x="27019" y="1802"/>
                    <a:pt x="27153" y="1869"/>
                  </a:cubicBezTo>
                  <a:lnTo>
                    <a:pt x="26853" y="1869"/>
                  </a:lnTo>
                  <a:cubicBezTo>
                    <a:pt x="27353" y="1902"/>
                    <a:pt x="27653" y="1969"/>
                    <a:pt x="28053" y="1969"/>
                  </a:cubicBezTo>
                  <a:lnTo>
                    <a:pt x="27887" y="1969"/>
                  </a:lnTo>
                  <a:cubicBezTo>
                    <a:pt x="28153" y="1969"/>
                    <a:pt x="28987" y="2035"/>
                    <a:pt x="29821" y="2169"/>
                  </a:cubicBezTo>
                  <a:cubicBezTo>
                    <a:pt x="30222" y="2202"/>
                    <a:pt x="30655" y="2269"/>
                    <a:pt x="30989" y="2336"/>
                  </a:cubicBezTo>
                  <a:cubicBezTo>
                    <a:pt x="31322" y="2369"/>
                    <a:pt x="31556" y="2402"/>
                    <a:pt x="31689" y="2436"/>
                  </a:cubicBezTo>
                  <a:lnTo>
                    <a:pt x="31489" y="2369"/>
                  </a:lnTo>
                  <a:lnTo>
                    <a:pt x="31489" y="2369"/>
                  </a:lnTo>
                  <a:lnTo>
                    <a:pt x="31889" y="2402"/>
                  </a:lnTo>
                  <a:cubicBezTo>
                    <a:pt x="31861" y="2402"/>
                    <a:pt x="31708" y="2502"/>
                    <a:pt x="31624" y="2507"/>
                  </a:cubicBezTo>
                  <a:lnTo>
                    <a:pt x="31624" y="2507"/>
                  </a:lnTo>
                  <a:cubicBezTo>
                    <a:pt x="31612" y="2506"/>
                    <a:pt x="31600" y="2504"/>
                    <a:pt x="31589" y="2502"/>
                  </a:cubicBezTo>
                  <a:lnTo>
                    <a:pt x="31589" y="2502"/>
                  </a:lnTo>
                  <a:cubicBezTo>
                    <a:pt x="31597" y="2506"/>
                    <a:pt x="31606" y="2508"/>
                    <a:pt x="31616" y="2508"/>
                  </a:cubicBezTo>
                  <a:cubicBezTo>
                    <a:pt x="31618" y="2508"/>
                    <a:pt x="31621" y="2508"/>
                    <a:pt x="31624" y="2507"/>
                  </a:cubicBezTo>
                  <a:lnTo>
                    <a:pt x="31624" y="2507"/>
                  </a:lnTo>
                  <a:cubicBezTo>
                    <a:pt x="32120" y="2583"/>
                    <a:pt x="33455" y="2880"/>
                    <a:pt x="34758" y="3336"/>
                  </a:cubicBezTo>
                  <a:cubicBezTo>
                    <a:pt x="35459" y="3536"/>
                    <a:pt x="36092" y="3803"/>
                    <a:pt x="36660" y="3937"/>
                  </a:cubicBezTo>
                  <a:cubicBezTo>
                    <a:pt x="37193" y="4170"/>
                    <a:pt x="37594" y="4337"/>
                    <a:pt x="37827" y="4404"/>
                  </a:cubicBezTo>
                  <a:cubicBezTo>
                    <a:pt x="37975" y="4496"/>
                    <a:pt x="37969" y="4517"/>
                    <a:pt x="37934" y="4517"/>
                  </a:cubicBezTo>
                  <a:cubicBezTo>
                    <a:pt x="37907" y="4517"/>
                    <a:pt x="37860" y="4504"/>
                    <a:pt x="37860" y="4504"/>
                  </a:cubicBezTo>
                  <a:lnTo>
                    <a:pt x="37860" y="4504"/>
                  </a:lnTo>
                  <a:cubicBezTo>
                    <a:pt x="38227" y="4637"/>
                    <a:pt x="38027" y="4537"/>
                    <a:pt x="38361" y="4671"/>
                  </a:cubicBezTo>
                  <a:cubicBezTo>
                    <a:pt x="38394" y="4687"/>
                    <a:pt x="38386" y="4696"/>
                    <a:pt x="38365" y="4696"/>
                  </a:cubicBezTo>
                  <a:cubicBezTo>
                    <a:pt x="38364" y="4696"/>
                    <a:pt x="38363" y="4696"/>
                    <a:pt x="38361" y="4696"/>
                  </a:cubicBezTo>
                  <a:lnTo>
                    <a:pt x="38361" y="4696"/>
                  </a:lnTo>
                  <a:cubicBezTo>
                    <a:pt x="38447" y="4729"/>
                    <a:pt x="38535" y="4771"/>
                    <a:pt x="38561" y="4771"/>
                  </a:cubicBezTo>
                  <a:cubicBezTo>
                    <a:pt x="38394" y="4704"/>
                    <a:pt x="38494" y="4671"/>
                    <a:pt x="38427" y="4637"/>
                  </a:cubicBezTo>
                  <a:lnTo>
                    <a:pt x="38427" y="4637"/>
                  </a:lnTo>
                  <a:lnTo>
                    <a:pt x="38861" y="4771"/>
                  </a:lnTo>
                  <a:lnTo>
                    <a:pt x="38828" y="4837"/>
                  </a:lnTo>
                  <a:cubicBezTo>
                    <a:pt x="38894" y="4871"/>
                    <a:pt x="39095" y="4837"/>
                    <a:pt x="39495" y="5038"/>
                  </a:cubicBezTo>
                  <a:cubicBezTo>
                    <a:pt x="39828" y="5204"/>
                    <a:pt x="40195" y="5371"/>
                    <a:pt x="40529" y="5538"/>
                  </a:cubicBezTo>
                  <a:cubicBezTo>
                    <a:pt x="40863" y="5705"/>
                    <a:pt x="41229" y="5905"/>
                    <a:pt x="41563" y="6072"/>
                  </a:cubicBezTo>
                  <a:cubicBezTo>
                    <a:pt x="41563" y="6072"/>
                    <a:pt x="41426" y="6044"/>
                    <a:pt x="41276" y="5989"/>
                  </a:cubicBezTo>
                  <a:lnTo>
                    <a:pt x="41276" y="5989"/>
                  </a:lnTo>
                  <a:cubicBezTo>
                    <a:pt x="41361" y="6026"/>
                    <a:pt x="41445" y="6082"/>
                    <a:pt x="41530" y="6138"/>
                  </a:cubicBezTo>
                  <a:cubicBezTo>
                    <a:pt x="41499" y="6108"/>
                    <a:pt x="41498" y="6096"/>
                    <a:pt x="41514" y="6096"/>
                  </a:cubicBezTo>
                  <a:cubicBezTo>
                    <a:pt x="41548" y="6096"/>
                    <a:pt x="41662" y="6152"/>
                    <a:pt x="41705" y="6174"/>
                  </a:cubicBezTo>
                  <a:lnTo>
                    <a:pt x="41705" y="6174"/>
                  </a:lnTo>
                  <a:cubicBezTo>
                    <a:pt x="42237" y="6344"/>
                    <a:pt x="42833" y="6806"/>
                    <a:pt x="43231" y="6972"/>
                  </a:cubicBezTo>
                  <a:cubicBezTo>
                    <a:pt x="43331" y="6906"/>
                    <a:pt x="44865" y="6338"/>
                    <a:pt x="44932" y="6238"/>
                  </a:cubicBezTo>
                  <a:cubicBezTo>
                    <a:pt x="45049" y="6326"/>
                    <a:pt x="45166" y="6388"/>
                    <a:pt x="45215" y="6425"/>
                  </a:cubicBezTo>
                  <a:lnTo>
                    <a:pt x="45215" y="6425"/>
                  </a:lnTo>
                  <a:cubicBezTo>
                    <a:pt x="45164" y="6386"/>
                    <a:pt x="45028" y="6298"/>
                    <a:pt x="44924" y="6231"/>
                  </a:cubicBezTo>
                  <a:lnTo>
                    <a:pt x="44924" y="6231"/>
                  </a:lnTo>
                  <a:cubicBezTo>
                    <a:pt x="44725" y="6067"/>
                    <a:pt x="44497" y="5905"/>
                    <a:pt x="44398" y="5905"/>
                  </a:cubicBezTo>
                  <a:cubicBezTo>
                    <a:pt x="44198" y="5738"/>
                    <a:pt x="44432" y="5871"/>
                    <a:pt x="44198" y="5705"/>
                  </a:cubicBezTo>
                  <a:cubicBezTo>
                    <a:pt x="43998" y="5571"/>
                    <a:pt x="43731" y="5505"/>
                    <a:pt x="43531" y="5338"/>
                  </a:cubicBezTo>
                  <a:cubicBezTo>
                    <a:pt x="43031" y="5004"/>
                    <a:pt x="42697" y="4904"/>
                    <a:pt x="42230" y="4637"/>
                  </a:cubicBezTo>
                  <a:lnTo>
                    <a:pt x="42264" y="4637"/>
                  </a:lnTo>
                  <a:cubicBezTo>
                    <a:pt x="42114" y="4518"/>
                    <a:pt x="41803" y="4398"/>
                    <a:pt x="41524" y="4230"/>
                  </a:cubicBezTo>
                  <a:lnTo>
                    <a:pt x="41524" y="4230"/>
                  </a:lnTo>
                  <a:cubicBezTo>
                    <a:pt x="41522" y="4231"/>
                    <a:pt x="41518" y="4232"/>
                    <a:pt x="41512" y="4232"/>
                  </a:cubicBezTo>
                  <a:cubicBezTo>
                    <a:pt x="41495" y="4232"/>
                    <a:pt x="41458" y="4224"/>
                    <a:pt x="41396" y="4204"/>
                  </a:cubicBezTo>
                  <a:cubicBezTo>
                    <a:pt x="41063" y="4003"/>
                    <a:pt x="40762" y="3903"/>
                    <a:pt x="40529" y="3737"/>
                  </a:cubicBezTo>
                  <a:lnTo>
                    <a:pt x="40229" y="3670"/>
                  </a:lnTo>
                  <a:cubicBezTo>
                    <a:pt x="39895" y="3503"/>
                    <a:pt x="39361" y="3270"/>
                    <a:pt x="38661" y="3003"/>
                  </a:cubicBezTo>
                  <a:cubicBezTo>
                    <a:pt x="37927" y="2736"/>
                    <a:pt x="37160" y="2402"/>
                    <a:pt x="36326" y="2102"/>
                  </a:cubicBezTo>
                  <a:cubicBezTo>
                    <a:pt x="34658" y="1568"/>
                    <a:pt x="32924" y="1101"/>
                    <a:pt x="32223" y="1001"/>
                  </a:cubicBezTo>
                  <a:lnTo>
                    <a:pt x="32256" y="1001"/>
                  </a:lnTo>
                  <a:cubicBezTo>
                    <a:pt x="31222" y="734"/>
                    <a:pt x="29588" y="434"/>
                    <a:pt x="27920" y="234"/>
                  </a:cubicBezTo>
                  <a:cubicBezTo>
                    <a:pt x="26611" y="77"/>
                    <a:pt x="25302" y="23"/>
                    <a:pt x="24267" y="23"/>
                  </a:cubicBezTo>
                  <a:cubicBezTo>
                    <a:pt x="23984" y="23"/>
                    <a:pt x="23720" y="27"/>
                    <a:pt x="23483" y="34"/>
                  </a:cubicBezTo>
                  <a:cubicBezTo>
                    <a:pt x="23150" y="1"/>
                    <a:pt x="22650" y="1"/>
                    <a:pt x="223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7"/>
            <p:cNvSpPr/>
            <p:nvPr/>
          </p:nvSpPr>
          <p:spPr>
            <a:xfrm>
              <a:off x="4113100" y="681775"/>
              <a:ext cx="82600" cy="177650"/>
            </a:xfrm>
            <a:custGeom>
              <a:avLst/>
              <a:gdLst/>
              <a:ahLst/>
              <a:cxnLst/>
              <a:rect l="l" t="t" r="r" b="b"/>
              <a:pathLst>
                <a:path w="3304" h="7106" extrusionOk="0">
                  <a:moveTo>
                    <a:pt x="1703" y="257"/>
                  </a:moveTo>
                  <a:cubicBezTo>
                    <a:pt x="1702" y="257"/>
                    <a:pt x="1702" y="260"/>
                    <a:pt x="1702" y="267"/>
                  </a:cubicBezTo>
                  <a:cubicBezTo>
                    <a:pt x="1705" y="267"/>
                    <a:pt x="1708" y="267"/>
                    <a:pt x="1710" y="267"/>
                  </a:cubicBezTo>
                  <a:lnTo>
                    <a:pt x="1710" y="267"/>
                  </a:lnTo>
                  <a:cubicBezTo>
                    <a:pt x="1706" y="262"/>
                    <a:pt x="1704" y="257"/>
                    <a:pt x="1703" y="257"/>
                  </a:cubicBezTo>
                  <a:close/>
                  <a:moveTo>
                    <a:pt x="1769" y="267"/>
                  </a:moveTo>
                  <a:cubicBezTo>
                    <a:pt x="1766" y="268"/>
                    <a:pt x="1763" y="270"/>
                    <a:pt x="1760" y="271"/>
                  </a:cubicBezTo>
                  <a:lnTo>
                    <a:pt x="1760" y="271"/>
                  </a:lnTo>
                  <a:cubicBezTo>
                    <a:pt x="1752" y="267"/>
                    <a:pt x="1738" y="267"/>
                    <a:pt x="1710" y="267"/>
                  </a:cubicBezTo>
                  <a:lnTo>
                    <a:pt x="1710" y="267"/>
                  </a:lnTo>
                  <a:cubicBezTo>
                    <a:pt x="1715" y="272"/>
                    <a:pt x="1723" y="277"/>
                    <a:pt x="1735" y="277"/>
                  </a:cubicBezTo>
                  <a:cubicBezTo>
                    <a:pt x="1742" y="277"/>
                    <a:pt x="1750" y="275"/>
                    <a:pt x="1760" y="271"/>
                  </a:cubicBezTo>
                  <a:lnTo>
                    <a:pt x="1760" y="271"/>
                  </a:lnTo>
                  <a:cubicBezTo>
                    <a:pt x="1769" y="275"/>
                    <a:pt x="1769" y="283"/>
                    <a:pt x="1769" y="300"/>
                  </a:cubicBezTo>
                  <a:lnTo>
                    <a:pt x="1769" y="267"/>
                  </a:lnTo>
                  <a:close/>
                  <a:moveTo>
                    <a:pt x="1602" y="0"/>
                  </a:moveTo>
                  <a:cubicBezTo>
                    <a:pt x="1502" y="0"/>
                    <a:pt x="168" y="100"/>
                    <a:pt x="68" y="100"/>
                  </a:cubicBezTo>
                  <a:lnTo>
                    <a:pt x="68" y="67"/>
                  </a:lnTo>
                  <a:cubicBezTo>
                    <a:pt x="34" y="67"/>
                    <a:pt x="34" y="100"/>
                    <a:pt x="68" y="133"/>
                  </a:cubicBezTo>
                  <a:lnTo>
                    <a:pt x="134" y="133"/>
                  </a:lnTo>
                  <a:cubicBezTo>
                    <a:pt x="168" y="200"/>
                    <a:pt x="68" y="133"/>
                    <a:pt x="134" y="234"/>
                  </a:cubicBezTo>
                  <a:cubicBezTo>
                    <a:pt x="68" y="234"/>
                    <a:pt x="68" y="200"/>
                    <a:pt x="34" y="133"/>
                  </a:cubicBezTo>
                  <a:lnTo>
                    <a:pt x="34" y="133"/>
                  </a:lnTo>
                  <a:cubicBezTo>
                    <a:pt x="34" y="200"/>
                    <a:pt x="1" y="234"/>
                    <a:pt x="101" y="234"/>
                  </a:cubicBezTo>
                  <a:cubicBezTo>
                    <a:pt x="101" y="250"/>
                    <a:pt x="84" y="250"/>
                    <a:pt x="68" y="250"/>
                  </a:cubicBezTo>
                  <a:cubicBezTo>
                    <a:pt x="51" y="250"/>
                    <a:pt x="34" y="250"/>
                    <a:pt x="34" y="267"/>
                  </a:cubicBezTo>
                  <a:cubicBezTo>
                    <a:pt x="34" y="300"/>
                    <a:pt x="134" y="367"/>
                    <a:pt x="101" y="400"/>
                  </a:cubicBezTo>
                  <a:cubicBezTo>
                    <a:pt x="34" y="467"/>
                    <a:pt x="168" y="534"/>
                    <a:pt x="134" y="600"/>
                  </a:cubicBezTo>
                  <a:cubicBezTo>
                    <a:pt x="134" y="634"/>
                    <a:pt x="168" y="701"/>
                    <a:pt x="134" y="734"/>
                  </a:cubicBezTo>
                  <a:cubicBezTo>
                    <a:pt x="134" y="734"/>
                    <a:pt x="149" y="719"/>
                    <a:pt x="159" y="719"/>
                  </a:cubicBezTo>
                  <a:cubicBezTo>
                    <a:pt x="164" y="719"/>
                    <a:pt x="168" y="723"/>
                    <a:pt x="168" y="734"/>
                  </a:cubicBezTo>
                  <a:lnTo>
                    <a:pt x="168" y="901"/>
                  </a:lnTo>
                  <a:lnTo>
                    <a:pt x="201" y="934"/>
                  </a:lnTo>
                  <a:cubicBezTo>
                    <a:pt x="268" y="1134"/>
                    <a:pt x="468" y="1968"/>
                    <a:pt x="501" y="2135"/>
                  </a:cubicBezTo>
                  <a:cubicBezTo>
                    <a:pt x="601" y="2468"/>
                    <a:pt x="701" y="3102"/>
                    <a:pt x="835" y="3436"/>
                  </a:cubicBezTo>
                  <a:cubicBezTo>
                    <a:pt x="801" y="3469"/>
                    <a:pt x="835" y="3569"/>
                    <a:pt x="835" y="3603"/>
                  </a:cubicBezTo>
                  <a:cubicBezTo>
                    <a:pt x="835" y="3586"/>
                    <a:pt x="843" y="3578"/>
                    <a:pt x="851" y="3578"/>
                  </a:cubicBezTo>
                  <a:cubicBezTo>
                    <a:pt x="860" y="3578"/>
                    <a:pt x="868" y="3586"/>
                    <a:pt x="868" y="3603"/>
                  </a:cubicBezTo>
                  <a:cubicBezTo>
                    <a:pt x="901" y="3686"/>
                    <a:pt x="918" y="3686"/>
                    <a:pt x="931" y="3686"/>
                  </a:cubicBezTo>
                  <a:cubicBezTo>
                    <a:pt x="943" y="3686"/>
                    <a:pt x="952" y="3686"/>
                    <a:pt x="968" y="3769"/>
                  </a:cubicBezTo>
                  <a:cubicBezTo>
                    <a:pt x="1035" y="3936"/>
                    <a:pt x="1168" y="4703"/>
                    <a:pt x="1168" y="4870"/>
                  </a:cubicBezTo>
                  <a:cubicBezTo>
                    <a:pt x="1268" y="4937"/>
                    <a:pt x="1268" y="5070"/>
                    <a:pt x="1302" y="5137"/>
                  </a:cubicBezTo>
                  <a:cubicBezTo>
                    <a:pt x="1335" y="5237"/>
                    <a:pt x="1435" y="5771"/>
                    <a:pt x="1469" y="5904"/>
                  </a:cubicBezTo>
                  <a:cubicBezTo>
                    <a:pt x="1502" y="5971"/>
                    <a:pt x="1469" y="5971"/>
                    <a:pt x="1469" y="6071"/>
                  </a:cubicBezTo>
                  <a:cubicBezTo>
                    <a:pt x="1485" y="6055"/>
                    <a:pt x="1501" y="6049"/>
                    <a:pt x="1516" y="6049"/>
                  </a:cubicBezTo>
                  <a:cubicBezTo>
                    <a:pt x="1563" y="6049"/>
                    <a:pt x="1602" y="6112"/>
                    <a:pt x="1602" y="6138"/>
                  </a:cubicBezTo>
                  <a:cubicBezTo>
                    <a:pt x="1635" y="6204"/>
                    <a:pt x="1702" y="6271"/>
                    <a:pt x="1702" y="6371"/>
                  </a:cubicBezTo>
                  <a:lnTo>
                    <a:pt x="1669" y="6371"/>
                  </a:lnTo>
                  <a:cubicBezTo>
                    <a:pt x="1702" y="6405"/>
                    <a:pt x="1769" y="6538"/>
                    <a:pt x="1769" y="6571"/>
                  </a:cubicBezTo>
                  <a:cubicBezTo>
                    <a:pt x="1769" y="6671"/>
                    <a:pt x="1769" y="6872"/>
                    <a:pt x="1835" y="6972"/>
                  </a:cubicBezTo>
                  <a:lnTo>
                    <a:pt x="1769" y="7105"/>
                  </a:lnTo>
                  <a:cubicBezTo>
                    <a:pt x="1769" y="7105"/>
                    <a:pt x="3003" y="6905"/>
                    <a:pt x="3203" y="6638"/>
                  </a:cubicBezTo>
                  <a:lnTo>
                    <a:pt x="3270" y="6638"/>
                  </a:lnTo>
                  <a:lnTo>
                    <a:pt x="3270" y="6605"/>
                  </a:lnTo>
                  <a:cubicBezTo>
                    <a:pt x="3270" y="6571"/>
                    <a:pt x="3203" y="6571"/>
                    <a:pt x="3270" y="6505"/>
                  </a:cubicBezTo>
                  <a:lnTo>
                    <a:pt x="3270" y="6571"/>
                  </a:lnTo>
                  <a:cubicBezTo>
                    <a:pt x="3270" y="6538"/>
                    <a:pt x="3278" y="6521"/>
                    <a:pt x="3287" y="6521"/>
                  </a:cubicBezTo>
                  <a:cubicBezTo>
                    <a:pt x="3295" y="6521"/>
                    <a:pt x="3303" y="6538"/>
                    <a:pt x="3303" y="6571"/>
                  </a:cubicBezTo>
                  <a:lnTo>
                    <a:pt x="3303" y="6505"/>
                  </a:lnTo>
                  <a:cubicBezTo>
                    <a:pt x="3303" y="6505"/>
                    <a:pt x="3270" y="6471"/>
                    <a:pt x="3270" y="6438"/>
                  </a:cubicBezTo>
                  <a:cubicBezTo>
                    <a:pt x="3270" y="6405"/>
                    <a:pt x="3303" y="6438"/>
                    <a:pt x="3303" y="6338"/>
                  </a:cubicBezTo>
                  <a:cubicBezTo>
                    <a:pt x="3270" y="6071"/>
                    <a:pt x="3203" y="5804"/>
                    <a:pt x="3136" y="5504"/>
                  </a:cubicBezTo>
                  <a:lnTo>
                    <a:pt x="3170" y="5504"/>
                  </a:lnTo>
                  <a:cubicBezTo>
                    <a:pt x="3136" y="5437"/>
                    <a:pt x="3136" y="5337"/>
                    <a:pt x="3103" y="5304"/>
                  </a:cubicBezTo>
                  <a:cubicBezTo>
                    <a:pt x="3103" y="5270"/>
                    <a:pt x="3136" y="5270"/>
                    <a:pt x="3136" y="5270"/>
                  </a:cubicBezTo>
                  <a:cubicBezTo>
                    <a:pt x="3103" y="5237"/>
                    <a:pt x="2970" y="4803"/>
                    <a:pt x="3003" y="4803"/>
                  </a:cubicBezTo>
                  <a:lnTo>
                    <a:pt x="2936" y="4803"/>
                  </a:lnTo>
                  <a:cubicBezTo>
                    <a:pt x="2870" y="4737"/>
                    <a:pt x="3003" y="4770"/>
                    <a:pt x="2970" y="4703"/>
                  </a:cubicBezTo>
                  <a:cubicBezTo>
                    <a:pt x="2870" y="4703"/>
                    <a:pt x="2936" y="4570"/>
                    <a:pt x="2870" y="4570"/>
                  </a:cubicBezTo>
                  <a:cubicBezTo>
                    <a:pt x="2870" y="4570"/>
                    <a:pt x="2870" y="4537"/>
                    <a:pt x="2936" y="4537"/>
                  </a:cubicBezTo>
                  <a:cubicBezTo>
                    <a:pt x="2870" y="4537"/>
                    <a:pt x="2870" y="4470"/>
                    <a:pt x="2870" y="4470"/>
                  </a:cubicBezTo>
                  <a:lnTo>
                    <a:pt x="2836" y="4470"/>
                  </a:lnTo>
                  <a:lnTo>
                    <a:pt x="2803" y="4437"/>
                  </a:lnTo>
                  <a:cubicBezTo>
                    <a:pt x="2803" y="4420"/>
                    <a:pt x="2811" y="4412"/>
                    <a:pt x="2820" y="4412"/>
                  </a:cubicBezTo>
                  <a:cubicBezTo>
                    <a:pt x="2828" y="4412"/>
                    <a:pt x="2836" y="4420"/>
                    <a:pt x="2836" y="4437"/>
                  </a:cubicBezTo>
                  <a:cubicBezTo>
                    <a:pt x="2836" y="4303"/>
                    <a:pt x="2703" y="3603"/>
                    <a:pt x="2669" y="3469"/>
                  </a:cubicBezTo>
                  <a:cubicBezTo>
                    <a:pt x="2636" y="3536"/>
                    <a:pt x="2669" y="3569"/>
                    <a:pt x="2636" y="3569"/>
                  </a:cubicBezTo>
                  <a:cubicBezTo>
                    <a:pt x="2603" y="3536"/>
                    <a:pt x="2636" y="3536"/>
                    <a:pt x="2603" y="3469"/>
                  </a:cubicBezTo>
                  <a:cubicBezTo>
                    <a:pt x="2669" y="3436"/>
                    <a:pt x="2603" y="3402"/>
                    <a:pt x="2669" y="3369"/>
                  </a:cubicBezTo>
                  <a:lnTo>
                    <a:pt x="2636" y="3369"/>
                  </a:lnTo>
                  <a:lnTo>
                    <a:pt x="2669" y="3302"/>
                  </a:lnTo>
                  <a:cubicBezTo>
                    <a:pt x="2603" y="3136"/>
                    <a:pt x="2636" y="3269"/>
                    <a:pt x="2636" y="3102"/>
                  </a:cubicBezTo>
                  <a:cubicBezTo>
                    <a:pt x="2569" y="3036"/>
                    <a:pt x="2503" y="2969"/>
                    <a:pt x="2536" y="2935"/>
                  </a:cubicBezTo>
                  <a:lnTo>
                    <a:pt x="2536" y="2935"/>
                  </a:lnTo>
                  <a:cubicBezTo>
                    <a:pt x="2536" y="2936"/>
                    <a:pt x="2521" y="2950"/>
                    <a:pt x="2511" y="2950"/>
                  </a:cubicBezTo>
                  <a:cubicBezTo>
                    <a:pt x="2506" y="2950"/>
                    <a:pt x="2503" y="2947"/>
                    <a:pt x="2503" y="2935"/>
                  </a:cubicBezTo>
                  <a:cubicBezTo>
                    <a:pt x="2536" y="2935"/>
                    <a:pt x="2469" y="2902"/>
                    <a:pt x="2503" y="2869"/>
                  </a:cubicBezTo>
                  <a:cubicBezTo>
                    <a:pt x="2503" y="2820"/>
                    <a:pt x="2485" y="2789"/>
                    <a:pt x="2462" y="2789"/>
                  </a:cubicBezTo>
                  <a:cubicBezTo>
                    <a:pt x="2460" y="2789"/>
                    <a:pt x="2459" y="2789"/>
                    <a:pt x="2457" y="2789"/>
                  </a:cubicBezTo>
                  <a:lnTo>
                    <a:pt x="2457" y="2789"/>
                  </a:lnTo>
                  <a:cubicBezTo>
                    <a:pt x="2463" y="2781"/>
                    <a:pt x="2466" y="2771"/>
                    <a:pt x="2467" y="2765"/>
                  </a:cubicBezTo>
                  <a:lnTo>
                    <a:pt x="2467" y="2765"/>
                  </a:lnTo>
                  <a:cubicBezTo>
                    <a:pt x="2468" y="2766"/>
                    <a:pt x="2469" y="2767"/>
                    <a:pt x="2469" y="2769"/>
                  </a:cubicBezTo>
                  <a:cubicBezTo>
                    <a:pt x="2469" y="2762"/>
                    <a:pt x="2469" y="2759"/>
                    <a:pt x="2469" y="2759"/>
                  </a:cubicBezTo>
                  <a:cubicBezTo>
                    <a:pt x="2469" y="2759"/>
                    <a:pt x="2468" y="2762"/>
                    <a:pt x="2467" y="2765"/>
                  </a:cubicBezTo>
                  <a:lnTo>
                    <a:pt x="2467" y="2765"/>
                  </a:lnTo>
                  <a:cubicBezTo>
                    <a:pt x="2437" y="2699"/>
                    <a:pt x="2469" y="2635"/>
                    <a:pt x="2436" y="2602"/>
                  </a:cubicBezTo>
                  <a:lnTo>
                    <a:pt x="2436" y="2635"/>
                  </a:lnTo>
                  <a:cubicBezTo>
                    <a:pt x="2436" y="2602"/>
                    <a:pt x="2369" y="2569"/>
                    <a:pt x="2469" y="2535"/>
                  </a:cubicBezTo>
                  <a:lnTo>
                    <a:pt x="2503" y="2569"/>
                  </a:lnTo>
                  <a:cubicBezTo>
                    <a:pt x="2503" y="2468"/>
                    <a:pt x="2469" y="2435"/>
                    <a:pt x="2436" y="2402"/>
                  </a:cubicBezTo>
                  <a:lnTo>
                    <a:pt x="2436" y="2435"/>
                  </a:lnTo>
                  <a:cubicBezTo>
                    <a:pt x="2336" y="2368"/>
                    <a:pt x="2202" y="1968"/>
                    <a:pt x="2136" y="1901"/>
                  </a:cubicBezTo>
                  <a:lnTo>
                    <a:pt x="2102" y="1935"/>
                  </a:lnTo>
                  <a:lnTo>
                    <a:pt x="1936" y="1868"/>
                  </a:lnTo>
                  <a:lnTo>
                    <a:pt x="2036" y="1868"/>
                  </a:lnTo>
                  <a:cubicBezTo>
                    <a:pt x="2002" y="1735"/>
                    <a:pt x="1835" y="1034"/>
                    <a:pt x="1835" y="901"/>
                  </a:cubicBezTo>
                  <a:cubicBezTo>
                    <a:pt x="1835" y="867"/>
                    <a:pt x="1936" y="867"/>
                    <a:pt x="1936" y="867"/>
                  </a:cubicBezTo>
                  <a:cubicBezTo>
                    <a:pt x="1869" y="801"/>
                    <a:pt x="1869" y="867"/>
                    <a:pt x="1869" y="767"/>
                  </a:cubicBezTo>
                  <a:lnTo>
                    <a:pt x="1936" y="767"/>
                  </a:lnTo>
                  <a:lnTo>
                    <a:pt x="1936" y="734"/>
                  </a:lnTo>
                  <a:cubicBezTo>
                    <a:pt x="1936" y="767"/>
                    <a:pt x="1835" y="767"/>
                    <a:pt x="1802" y="767"/>
                  </a:cubicBezTo>
                  <a:lnTo>
                    <a:pt x="1802" y="701"/>
                  </a:lnTo>
                  <a:lnTo>
                    <a:pt x="1835" y="701"/>
                  </a:lnTo>
                  <a:cubicBezTo>
                    <a:pt x="1835" y="701"/>
                    <a:pt x="1702" y="701"/>
                    <a:pt x="1769" y="600"/>
                  </a:cubicBezTo>
                  <a:cubicBezTo>
                    <a:pt x="1769" y="467"/>
                    <a:pt x="1702" y="334"/>
                    <a:pt x="1702" y="267"/>
                  </a:cubicBezTo>
                  <a:cubicBezTo>
                    <a:pt x="1635" y="167"/>
                    <a:pt x="1669" y="67"/>
                    <a:pt x="1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7"/>
            <p:cNvSpPr/>
            <p:nvPr/>
          </p:nvSpPr>
          <p:spPr>
            <a:xfrm>
              <a:off x="4015550" y="813525"/>
              <a:ext cx="189325" cy="88425"/>
            </a:xfrm>
            <a:custGeom>
              <a:avLst/>
              <a:gdLst/>
              <a:ahLst/>
              <a:cxnLst/>
              <a:rect l="l" t="t" r="r" b="b"/>
              <a:pathLst>
                <a:path w="7573" h="3537" extrusionOk="0">
                  <a:moveTo>
                    <a:pt x="234" y="1835"/>
                  </a:moveTo>
                  <a:cubicBezTo>
                    <a:pt x="235" y="1837"/>
                    <a:pt x="236" y="1838"/>
                    <a:pt x="238" y="1839"/>
                  </a:cubicBezTo>
                  <a:lnTo>
                    <a:pt x="238" y="1839"/>
                  </a:lnTo>
                  <a:cubicBezTo>
                    <a:pt x="242" y="1835"/>
                    <a:pt x="250" y="1835"/>
                    <a:pt x="267" y="1835"/>
                  </a:cubicBezTo>
                  <a:close/>
                  <a:moveTo>
                    <a:pt x="238" y="1839"/>
                  </a:moveTo>
                  <a:lnTo>
                    <a:pt x="238" y="1839"/>
                  </a:lnTo>
                  <a:cubicBezTo>
                    <a:pt x="234" y="1843"/>
                    <a:pt x="234" y="1851"/>
                    <a:pt x="234" y="1864"/>
                  </a:cubicBezTo>
                  <a:lnTo>
                    <a:pt x="234" y="1864"/>
                  </a:lnTo>
                  <a:cubicBezTo>
                    <a:pt x="241" y="1861"/>
                    <a:pt x="249" y="1853"/>
                    <a:pt x="238" y="1839"/>
                  </a:cubicBezTo>
                  <a:close/>
                  <a:moveTo>
                    <a:pt x="234" y="1864"/>
                  </a:moveTo>
                  <a:lnTo>
                    <a:pt x="234" y="1864"/>
                  </a:lnTo>
                  <a:cubicBezTo>
                    <a:pt x="225" y="1868"/>
                    <a:pt x="217" y="1868"/>
                    <a:pt x="234" y="1868"/>
                  </a:cubicBezTo>
                  <a:cubicBezTo>
                    <a:pt x="234" y="1867"/>
                    <a:pt x="234" y="1866"/>
                    <a:pt x="234" y="1864"/>
                  </a:cubicBezTo>
                  <a:close/>
                  <a:moveTo>
                    <a:pt x="6905" y="0"/>
                  </a:moveTo>
                  <a:cubicBezTo>
                    <a:pt x="6605" y="34"/>
                    <a:pt x="6338" y="101"/>
                    <a:pt x="6004" y="167"/>
                  </a:cubicBezTo>
                  <a:lnTo>
                    <a:pt x="6004" y="134"/>
                  </a:lnTo>
                  <a:cubicBezTo>
                    <a:pt x="5904" y="167"/>
                    <a:pt x="5838" y="167"/>
                    <a:pt x="5737" y="201"/>
                  </a:cubicBezTo>
                  <a:cubicBezTo>
                    <a:pt x="5704" y="201"/>
                    <a:pt x="5704" y="167"/>
                    <a:pt x="5704" y="167"/>
                  </a:cubicBezTo>
                  <a:cubicBezTo>
                    <a:pt x="5571" y="334"/>
                    <a:pt x="5104" y="434"/>
                    <a:pt x="5104" y="434"/>
                  </a:cubicBezTo>
                  <a:lnTo>
                    <a:pt x="5104" y="501"/>
                  </a:lnTo>
                  <a:cubicBezTo>
                    <a:pt x="5094" y="506"/>
                    <a:pt x="5086" y="508"/>
                    <a:pt x="5080" y="508"/>
                  </a:cubicBezTo>
                  <a:cubicBezTo>
                    <a:pt x="5051" y="508"/>
                    <a:pt x="5057" y="461"/>
                    <a:pt x="5027" y="461"/>
                  </a:cubicBezTo>
                  <a:cubicBezTo>
                    <a:pt x="5021" y="461"/>
                    <a:pt x="5013" y="463"/>
                    <a:pt x="5004" y="467"/>
                  </a:cubicBezTo>
                  <a:cubicBezTo>
                    <a:pt x="5004" y="534"/>
                    <a:pt x="4870" y="501"/>
                    <a:pt x="4837" y="534"/>
                  </a:cubicBezTo>
                  <a:cubicBezTo>
                    <a:pt x="4837" y="534"/>
                    <a:pt x="4770" y="534"/>
                    <a:pt x="4770" y="501"/>
                  </a:cubicBezTo>
                  <a:cubicBezTo>
                    <a:pt x="4770" y="534"/>
                    <a:pt x="4737" y="534"/>
                    <a:pt x="4737" y="534"/>
                  </a:cubicBezTo>
                  <a:lnTo>
                    <a:pt x="4770" y="601"/>
                  </a:lnTo>
                  <a:lnTo>
                    <a:pt x="4737" y="634"/>
                  </a:lnTo>
                  <a:cubicBezTo>
                    <a:pt x="4703" y="634"/>
                    <a:pt x="4703" y="601"/>
                    <a:pt x="4737" y="601"/>
                  </a:cubicBezTo>
                  <a:cubicBezTo>
                    <a:pt x="4570" y="601"/>
                    <a:pt x="3836" y="768"/>
                    <a:pt x="3703" y="801"/>
                  </a:cubicBezTo>
                  <a:cubicBezTo>
                    <a:pt x="3719" y="818"/>
                    <a:pt x="3736" y="818"/>
                    <a:pt x="3757" y="818"/>
                  </a:cubicBezTo>
                  <a:cubicBezTo>
                    <a:pt x="3778" y="818"/>
                    <a:pt x="3803" y="818"/>
                    <a:pt x="3836" y="834"/>
                  </a:cubicBezTo>
                  <a:cubicBezTo>
                    <a:pt x="3803" y="851"/>
                    <a:pt x="3778" y="851"/>
                    <a:pt x="3761" y="851"/>
                  </a:cubicBezTo>
                  <a:cubicBezTo>
                    <a:pt x="3744" y="851"/>
                    <a:pt x="3736" y="851"/>
                    <a:pt x="3736" y="868"/>
                  </a:cubicBezTo>
                  <a:cubicBezTo>
                    <a:pt x="3719" y="834"/>
                    <a:pt x="3703" y="834"/>
                    <a:pt x="3678" y="834"/>
                  </a:cubicBezTo>
                  <a:cubicBezTo>
                    <a:pt x="3653" y="834"/>
                    <a:pt x="3619" y="834"/>
                    <a:pt x="3569" y="801"/>
                  </a:cubicBezTo>
                  <a:lnTo>
                    <a:pt x="3569" y="834"/>
                  </a:lnTo>
                  <a:lnTo>
                    <a:pt x="3536" y="801"/>
                  </a:lnTo>
                  <a:cubicBezTo>
                    <a:pt x="3369" y="868"/>
                    <a:pt x="3469" y="834"/>
                    <a:pt x="3336" y="868"/>
                  </a:cubicBezTo>
                  <a:cubicBezTo>
                    <a:pt x="3254" y="922"/>
                    <a:pt x="3217" y="977"/>
                    <a:pt x="3188" y="977"/>
                  </a:cubicBezTo>
                  <a:cubicBezTo>
                    <a:pt x="3181" y="977"/>
                    <a:pt x="3175" y="974"/>
                    <a:pt x="3169" y="968"/>
                  </a:cubicBezTo>
                  <a:lnTo>
                    <a:pt x="3169" y="968"/>
                  </a:lnTo>
                  <a:cubicBezTo>
                    <a:pt x="3169" y="968"/>
                    <a:pt x="3202" y="1001"/>
                    <a:pt x="3169" y="1001"/>
                  </a:cubicBezTo>
                  <a:cubicBezTo>
                    <a:pt x="3169" y="994"/>
                    <a:pt x="3166" y="992"/>
                    <a:pt x="3161" y="992"/>
                  </a:cubicBezTo>
                  <a:cubicBezTo>
                    <a:pt x="3147" y="992"/>
                    <a:pt x="3118" y="1011"/>
                    <a:pt x="3094" y="1011"/>
                  </a:cubicBezTo>
                  <a:cubicBezTo>
                    <a:pt x="3084" y="1011"/>
                    <a:pt x="3076" y="1008"/>
                    <a:pt x="3069" y="1001"/>
                  </a:cubicBezTo>
                  <a:cubicBezTo>
                    <a:pt x="3036" y="1001"/>
                    <a:pt x="2935" y="1035"/>
                    <a:pt x="3002" y="1101"/>
                  </a:cubicBezTo>
                  <a:cubicBezTo>
                    <a:pt x="2935" y="1035"/>
                    <a:pt x="2902" y="1035"/>
                    <a:pt x="2935" y="1035"/>
                  </a:cubicBezTo>
                  <a:lnTo>
                    <a:pt x="2902" y="1035"/>
                  </a:lnTo>
                  <a:cubicBezTo>
                    <a:pt x="2869" y="1068"/>
                    <a:pt x="2835" y="1068"/>
                    <a:pt x="2806" y="1068"/>
                  </a:cubicBezTo>
                  <a:cubicBezTo>
                    <a:pt x="2777" y="1068"/>
                    <a:pt x="2752" y="1068"/>
                    <a:pt x="2735" y="1101"/>
                  </a:cubicBezTo>
                  <a:lnTo>
                    <a:pt x="2769" y="1101"/>
                  </a:lnTo>
                  <a:cubicBezTo>
                    <a:pt x="2755" y="1101"/>
                    <a:pt x="2742" y="1107"/>
                    <a:pt x="2729" y="1107"/>
                  </a:cubicBezTo>
                  <a:cubicBezTo>
                    <a:pt x="2709" y="1107"/>
                    <a:pt x="2689" y="1095"/>
                    <a:pt x="2669" y="1035"/>
                  </a:cubicBezTo>
                  <a:lnTo>
                    <a:pt x="2702" y="1001"/>
                  </a:lnTo>
                  <a:lnTo>
                    <a:pt x="2702" y="1001"/>
                  </a:lnTo>
                  <a:cubicBezTo>
                    <a:pt x="2602" y="1035"/>
                    <a:pt x="2569" y="1035"/>
                    <a:pt x="2502" y="1101"/>
                  </a:cubicBezTo>
                  <a:lnTo>
                    <a:pt x="2535" y="1101"/>
                  </a:lnTo>
                  <a:cubicBezTo>
                    <a:pt x="2435" y="1168"/>
                    <a:pt x="2035" y="1335"/>
                    <a:pt x="1935" y="1435"/>
                  </a:cubicBezTo>
                  <a:lnTo>
                    <a:pt x="2001" y="1468"/>
                  </a:lnTo>
                  <a:lnTo>
                    <a:pt x="1935" y="1502"/>
                  </a:lnTo>
                  <a:lnTo>
                    <a:pt x="1935" y="1368"/>
                  </a:lnTo>
                  <a:cubicBezTo>
                    <a:pt x="1835" y="1435"/>
                    <a:pt x="1034" y="1635"/>
                    <a:pt x="901" y="1635"/>
                  </a:cubicBezTo>
                  <a:cubicBezTo>
                    <a:pt x="867" y="1635"/>
                    <a:pt x="867" y="1535"/>
                    <a:pt x="867" y="1535"/>
                  </a:cubicBezTo>
                  <a:cubicBezTo>
                    <a:pt x="834" y="1602"/>
                    <a:pt x="867" y="1602"/>
                    <a:pt x="767" y="1635"/>
                  </a:cubicBezTo>
                  <a:lnTo>
                    <a:pt x="767" y="1602"/>
                  </a:lnTo>
                  <a:cubicBezTo>
                    <a:pt x="734" y="1602"/>
                    <a:pt x="734" y="1602"/>
                    <a:pt x="734" y="1635"/>
                  </a:cubicBezTo>
                  <a:cubicBezTo>
                    <a:pt x="767" y="1635"/>
                    <a:pt x="767" y="1702"/>
                    <a:pt x="767" y="1702"/>
                  </a:cubicBezTo>
                  <a:lnTo>
                    <a:pt x="701" y="1702"/>
                  </a:lnTo>
                  <a:lnTo>
                    <a:pt x="701" y="1668"/>
                  </a:lnTo>
                  <a:cubicBezTo>
                    <a:pt x="701" y="1668"/>
                    <a:pt x="701" y="1802"/>
                    <a:pt x="600" y="1802"/>
                  </a:cubicBezTo>
                  <a:cubicBezTo>
                    <a:pt x="500" y="1802"/>
                    <a:pt x="367" y="1835"/>
                    <a:pt x="234" y="1868"/>
                  </a:cubicBezTo>
                  <a:cubicBezTo>
                    <a:pt x="167" y="2002"/>
                    <a:pt x="33" y="1935"/>
                    <a:pt x="0" y="2002"/>
                  </a:cubicBezTo>
                  <a:cubicBezTo>
                    <a:pt x="0" y="2102"/>
                    <a:pt x="167" y="3436"/>
                    <a:pt x="200" y="3503"/>
                  </a:cubicBezTo>
                  <a:lnTo>
                    <a:pt x="234" y="3503"/>
                  </a:lnTo>
                  <a:lnTo>
                    <a:pt x="234" y="3470"/>
                  </a:lnTo>
                  <a:cubicBezTo>
                    <a:pt x="241" y="3463"/>
                    <a:pt x="246" y="3460"/>
                    <a:pt x="251" y="3460"/>
                  </a:cubicBezTo>
                  <a:cubicBezTo>
                    <a:pt x="265" y="3460"/>
                    <a:pt x="274" y="3479"/>
                    <a:pt x="299" y="3479"/>
                  </a:cubicBezTo>
                  <a:cubicBezTo>
                    <a:pt x="308" y="3479"/>
                    <a:pt x="320" y="3477"/>
                    <a:pt x="334" y="3470"/>
                  </a:cubicBezTo>
                  <a:lnTo>
                    <a:pt x="334" y="3470"/>
                  </a:lnTo>
                  <a:cubicBezTo>
                    <a:pt x="334" y="3503"/>
                    <a:pt x="267" y="3503"/>
                    <a:pt x="234" y="3536"/>
                  </a:cubicBezTo>
                  <a:cubicBezTo>
                    <a:pt x="267" y="3536"/>
                    <a:pt x="334" y="3536"/>
                    <a:pt x="334" y="3503"/>
                  </a:cubicBezTo>
                  <a:cubicBezTo>
                    <a:pt x="367" y="3503"/>
                    <a:pt x="334" y="3536"/>
                    <a:pt x="367" y="3536"/>
                  </a:cubicBezTo>
                  <a:cubicBezTo>
                    <a:pt x="394" y="3536"/>
                    <a:pt x="420" y="3494"/>
                    <a:pt x="464" y="3494"/>
                  </a:cubicBezTo>
                  <a:cubicBezTo>
                    <a:pt x="475" y="3494"/>
                    <a:pt x="487" y="3496"/>
                    <a:pt x="500" y="3503"/>
                  </a:cubicBezTo>
                  <a:cubicBezTo>
                    <a:pt x="567" y="3503"/>
                    <a:pt x="600" y="3436"/>
                    <a:pt x="701" y="3436"/>
                  </a:cubicBezTo>
                  <a:cubicBezTo>
                    <a:pt x="723" y="3436"/>
                    <a:pt x="745" y="3407"/>
                    <a:pt x="787" y="3407"/>
                  </a:cubicBezTo>
                  <a:cubicBezTo>
                    <a:pt x="808" y="3407"/>
                    <a:pt x="834" y="3414"/>
                    <a:pt x="867" y="3436"/>
                  </a:cubicBezTo>
                  <a:cubicBezTo>
                    <a:pt x="867" y="3436"/>
                    <a:pt x="834" y="3370"/>
                    <a:pt x="867" y="3370"/>
                  </a:cubicBezTo>
                  <a:cubicBezTo>
                    <a:pt x="912" y="3370"/>
                    <a:pt x="956" y="3355"/>
                    <a:pt x="991" y="3355"/>
                  </a:cubicBezTo>
                  <a:cubicBezTo>
                    <a:pt x="1008" y="3355"/>
                    <a:pt x="1023" y="3358"/>
                    <a:pt x="1034" y="3370"/>
                  </a:cubicBezTo>
                  <a:lnTo>
                    <a:pt x="1067" y="3336"/>
                  </a:lnTo>
                  <a:cubicBezTo>
                    <a:pt x="1268" y="3303"/>
                    <a:pt x="2168" y="3003"/>
                    <a:pt x="2368" y="2969"/>
                  </a:cubicBezTo>
                  <a:cubicBezTo>
                    <a:pt x="2702" y="2869"/>
                    <a:pt x="3369" y="2702"/>
                    <a:pt x="3703" y="2536"/>
                  </a:cubicBezTo>
                  <a:cubicBezTo>
                    <a:pt x="3725" y="2558"/>
                    <a:pt x="3747" y="2565"/>
                    <a:pt x="3769" y="2565"/>
                  </a:cubicBezTo>
                  <a:cubicBezTo>
                    <a:pt x="3814" y="2565"/>
                    <a:pt x="3858" y="2536"/>
                    <a:pt x="3903" y="2536"/>
                  </a:cubicBezTo>
                  <a:cubicBezTo>
                    <a:pt x="3869" y="2536"/>
                    <a:pt x="3869" y="2502"/>
                    <a:pt x="3903" y="2502"/>
                  </a:cubicBezTo>
                  <a:cubicBezTo>
                    <a:pt x="4070" y="2469"/>
                    <a:pt x="3903" y="2469"/>
                    <a:pt x="4070" y="2436"/>
                  </a:cubicBezTo>
                  <a:cubicBezTo>
                    <a:pt x="4270" y="2335"/>
                    <a:pt x="5037" y="2169"/>
                    <a:pt x="5204" y="2169"/>
                  </a:cubicBezTo>
                  <a:cubicBezTo>
                    <a:pt x="5270" y="2102"/>
                    <a:pt x="5404" y="2102"/>
                    <a:pt x="5504" y="2035"/>
                  </a:cubicBezTo>
                  <a:cubicBezTo>
                    <a:pt x="5571" y="2002"/>
                    <a:pt x="6171" y="1935"/>
                    <a:pt x="6271" y="1868"/>
                  </a:cubicBezTo>
                  <a:cubicBezTo>
                    <a:pt x="6305" y="1857"/>
                    <a:pt x="6327" y="1854"/>
                    <a:pt x="6344" y="1854"/>
                  </a:cubicBezTo>
                  <a:cubicBezTo>
                    <a:pt x="6379" y="1854"/>
                    <a:pt x="6394" y="1868"/>
                    <a:pt x="6438" y="1868"/>
                  </a:cubicBezTo>
                  <a:cubicBezTo>
                    <a:pt x="6405" y="1802"/>
                    <a:pt x="6505" y="1768"/>
                    <a:pt x="6538" y="1768"/>
                  </a:cubicBezTo>
                  <a:cubicBezTo>
                    <a:pt x="6571" y="1702"/>
                    <a:pt x="6671" y="1635"/>
                    <a:pt x="6738" y="1635"/>
                  </a:cubicBezTo>
                  <a:lnTo>
                    <a:pt x="6738" y="1668"/>
                  </a:lnTo>
                  <a:cubicBezTo>
                    <a:pt x="6772" y="1635"/>
                    <a:pt x="6938" y="1602"/>
                    <a:pt x="7005" y="1602"/>
                  </a:cubicBezTo>
                  <a:cubicBezTo>
                    <a:pt x="7105" y="1602"/>
                    <a:pt x="7272" y="1602"/>
                    <a:pt x="7439" y="1502"/>
                  </a:cubicBezTo>
                  <a:lnTo>
                    <a:pt x="7572" y="1602"/>
                  </a:lnTo>
                  <a:cubicBezTo>
                    <a:pt x="7572" y="1602"/>
                    <a:pt x="7405" y="301"/>
                    <a:pt x="7172" y="101"/>
                  </a:cubicBezTo>
                  <a:lnTo>
                    <a:pt x="7172" y="34"/>
                  </a:lnTo>
                  <a:lnTo>
                    <a:pt x="7105" y="34"/>
                  </a:lnTo>
                  <a:cubicBezTo>
                    <a:pt x="7083" y="34"/>
                    <a:pt x="7061" y="63"/>
                    <a:pt x="7048" y="63"/>
                  </a:cubicBezTo>
                  <a:cubicBezTo>
                    <a:pt x="7042" y="63"/>
                    <a:pt x="7038" y="56"/>
                    <a:pt x="7038" y="34"/>
                  </a:cubicBezTo>
                  <a:lnTo>
                    <a:pt x="7105" y="34"/>
                  </a:lnTo>
                  <a:cubicBezTo>
                    <a:pt x="7072" y="34"/>
                    <a:pt x="7072" y="0"/>
                    <a:pt x="7105" y="0"/>
                  </a:cubicBezTo>
                  <a:lnTo>
                    <a:pt x="7072" y="0"/>
                  </a:lnTo>
                  <a:cubicBezTo>
                    <a:pt x="7038" y="0"/>
                    <a:pt x="7038" y="34"/>
                    <a:pt x="7005" y="34"/>
                  </a:cubicBezTo>
                  <a:cubicBezTo>
                    <a:pt x="6938" y="34"/>
                    <a:pt x="7005" y="0"/>
                    <a:pt x="69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4975" y="1681181"/>
            <a:ext cx="2589787" cy="21716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25" y="1149075"/>
            <a:ext cx="5414306" cy="3459600"/>
          </a:xfrm>
        </p:spPr>
        <p:txBody>
          <a:bodyPr/>
          <a:lstStyle/>
          <a:p>
            <a:r>
              <a:rPr lang="en-US" sz="2000" dirty="0" err="1"/>
              <a:t>Kurangya</a:t>
            </a:r>
            <a:r>
              <a:rPr lang="en-US" sz="2000" dirty="0"/>
              <a:t> </a:t>
            </a:r>
            <a:r>
              <a:rPr lang="en-US" sz="2000" dirty="0" err="1"/>
              <a:t>kesadaran</a:t>
            </a:r>
            <a:r>
              <a:rPr lang="en-US" sz="2000" dirty="0"/>
              <a:t> </a:t>
            </a:r>
            <a:r>
              <a:rPr lang="en-US" sz="2000" dirty="0" err="1"/>
              <a:t>diantara</a:t>
            </a:r>
            <a:r>
              <a:rPr lang="en-US" sz="2000" dirty="0"/>
              <a:t> para </a:t>
            </a:r>
            <a:r>
              <a:rPr lang="en-US" sz="2000" dirty="0" err="1"/>
              <a:t>pengemban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martabat</a:t>
            </a:r>
            <a:r>
              <a:rPr lang="en-US" sz="2000" dirty="0"/>
              <a:t> </a:t>
            </a:r>
            <a:r>
              <a:rPr lang="en-US" sz="2000" dirty="0" err="1"/>
              <a:t>luhur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r>
              <a:rPr lang="en-US" sz="2000" dirty="0"/>
              <a:t> </a:t>
            </a:r>
            <a:r>
              <a:rPr lang="en-US" sz="2000" dirty="0" err="1"/>
              <a:t>profesinya</a:t>
            </a:r>
            <a:r>
              <a:rPr lang="en-US" sz="2000" dirty="0" smtClean="0"/>
              <a:t>.</a:t>
            </a:r>
          </a:p>
          <a:p>
            <a:pPr marL="114300" indent="0">
              <a:buNone/>
            </a:pPr>
            <a:endParaRPr lang="en-US" sz="2000" dirty="0"/>
          </a:p>
          <a:p>
            <a:r>
              <a:rPr lang="en-US" sz="2000" dirty="0" err="1"/>
              <a:t>Idealisme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sejalan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fakta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di </a:t>
            </a:r>
            <a:r>
              <a:rPr lang="en-US" sz="2000" dirty="0" err="1"/>
              <a:t>sekitar</a:t>
            </a:r>
            <a:r>
              <a:rPr lang="en-US" sz="2000" dirty="0"/>
              <a:t> para </a:t>
            </a:r>
            <a:r>
              <a:rPr lang="en-US" sz="2000" dirty="0" err="1"/>
              <a:t>profesional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harapan</a:t>
            </a:r>
            <a:r>
              <a:rPr lang="en-US" sz="2000" dirty="0"/>
              <a:t> </a:t>
            </a:r>
            <a:r>
              <a:rPr lang="en-US" sz="2000" dirty="0" err="1"/>
              <a:t>terkadang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jauh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kenyataan</a:t>
            </a:r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950" y="2096157"/>
            <a:ext cx="23050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43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864870"/>
            <a:ext cx="5276193" cy="295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437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2" name="Google Shape;892;p41"/>
          <p:cNvGrpSpPr/>
          <p:nvPr/>
        </p:nvGrpSpPr>
        <p:grpSpPr>
          <a:xfrm>
            <a:off x="6237514" y="1148250"/>
            <a:ext cx="2342294" cy="3087607"/>
            <a:chOff x="6105705" y="1684931"/>
            <a:chExt cx="2565576" cy="2450287"/>
          </a:xfrm>
        </p:grpSpPr>
        <p:sp>
          <p:nvSpPr>
            <p:cNvPr id="893" name="Google Shape;893;p41"/>
            <p:cNvSpPr/>
            <p:nvPr/>
          </p:nvSpPr>
          <p:spPr>
            <a:xfrm>
              <a:off x="6106562" y="1972760"/>
              <a:ext cx="2564719" cy="2162458"/>
            </a:xfrm>
            <a:custGeom>
              <a:avLst/>
              <a:gdLst/>
              <a:ahLst/>
              <a:cxnLst/>
              <a:rect l="l" t="t" r="r" b="b"/>
              <a:pathLst>
                <a:path w="89699" h="65534" extrusionOk="0">
                  <a:moveTo>
                    <a:pt x="1" y="1"/>
                  </a:moveTo>
                  <a:lnTo>
                    <a:pt x="1" y="64591"/>
                  </a:lnTo>
                  <a:cubicBezTo>
                    <a:pt x="1" y="65138"/>
                    <a:pt x="426" y="65534"/>
                    <a:pt x="943" y="65534"/>
                  </a:cubicBezTo>
                  <a:lnTo>
                    <a:pt x="88756" y="65534"/>
                  </a:lnTo>
                  <a:cubicBezTo>
                    <a:pt x="89273" y="65534"/>
                    <a:pt x="89699" y="65138"/>
                    <a:pt x="89699" y="64591"/>
                  </a:cubicBezTo>
                  <a:lnTo>
                    <a:pt x="89699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1"/>
            <p:cNvSpPr/>
            <p:nvPr/>
          </p:nvSpPr>
          <p:spPr>
            <a:xfrm>
              <a:off x="6106562" y="1972760"/>
              <a:ext cx="2564719" cy="2162458"/>
            </a:xfrm>
            <a:custGeom>
              <a:avLst/>
              <a:gdLst/>
              <a:ahLst/>
              <a:cxnLst/>
              <a:rect l="l" t="t" r="r" b="b"/>
              <a:pathLst>
                <a:path w="89699" h="65534" fill="none" extrusionOk="0">
                  <a:moveTo>
                    <a:pt x="88756" y="65534"/>
                  </a:moveTo>
                  <a:lnTo>
                    <a:pt x="943" y="65534"/>
                  </a:lnTo>
                  <a:cubicBezTo>
                    <a:pt x="426" y="65534"/>
                    <a:pt x="1" y="65138"/>
                    <a:pt x="1" y="64591"/>
                  </a:cubicBezTo>
                  <a:lnTo>
                    <a:pt x="1" y="1"/>
                  </a:lnTo>
                  <a:lnTo>
                    <a:pt x="89699" y="1"/>
                  </a:lnTo>
                  <a:lnTo>
                    <a:pt x="89699" y="64591"/>
                  </a:lnTo>
                  <a:cubicBezTo>
                    <a:pt x="89699" y="65138"/>
                    <a:pt x="89273" y="65534"/>
                    <a:pt x="88756" y="65534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1"/>
            <p:cNvSpPr/>
            <p:nvPr/>
          </p:nvSpPr>
          <p:spPr>
            <a:xfrm>
              <a:off x="6311671" y="2167335"/>
              <a:ext cx="2163018" cy="1730158"/>
            </a:xfrm>
            <a:custGeom>
              <a:avLst/>
              <a:gdLst/>
              <a:ahLst/>
              <a:cxnLst/>
              <a:rect l="l" t="t" r="r" b="b"/>
              <a:pathLst>
                <a:path w="66203" h="52433" extrusionOk="0">
                  <a:moveTo>
                    <a:pt x="0" y="0"/>
                  </a:moveTo>
                  <a:lnTo>
                    <a:pt x="0" y="52433"/>
                  </a:lnTo>
                  <a:lnTo>
                    <a:pt x="66202" y="52433"/>
                  </a:lnTo>
                  <a:lnTo>
                    <a:pt x="66202" y="0"/>
                  </a:ln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1"/>
            <p:cNvSpPr/>
            <p:nvPr/>
          </p:nvSpPr>
          <p:spPr>
            <a:xfrm>
              <a:off x="6105705" y="1684931"/>
              <a:ext cx="2565576" cy="287870"/>
            </a:xfrm>
            <a:custGeom>
              <a:avLst/>
              <a:gdLst/>
              <a:ahLst/>
              <a:cxnLst/>
              <a:rect l="l" t="t" r="r" b="b"/>
              <a:pathLst>
                <a:path w="89729" h="8724" extrusionOk="0">
                  <a:moveTo>
                    <a:pt x="2067" y="0"/>
                  </a:moveTo>
                  <a:cubicBezTo>
                    <a:pt x="912" y="0"/>
                    <a:pt x="0" y="942"/>
                    <a:pt x="0" y="2067"/>
                  </a:cubicBezTo>
                  <a:lnTo>
                    <a:pt x="0" y="8724"/>
                  </a:lnTo>
                  <a:lnTo>
                    <a:pt x="89729" y="8724"/>
                  </a:lnTo>
                  <a:lnTo>
                    <a:pt x="89729" y="2067"/>
                  </a:lnTo>
                  <a:cubicBezTo>
                    <a:pt x="89729" y="912"/>
                    <a:pt x="88786" y="0"/>
                    <a:pt x="8763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1"/>
            <p:cNvSpPr/>
            <p:nvPr/>
          </p:nvSpPr>
          <p:spPr>
            <a:xfrm>
              <a:off x="8395271" y="1735047"/>
              <a:ext cx="177560" cy="177560"/>
            </a:xfrm>
            <a:custGeom>
              <a:avLst/>
              <a:gdLst/>
              <a:ahLst/>
              <a:cxnLst/>
              <a:rect l="l" t="t" r="r" b="b"/>
              <a:pathLst>
                <a:path w="5381" h="5381" extrusionOk="0">
                  <a:moveTo>
                    <a:pt x="1" y="1"/>
                  </a:moveTo>
                  <a:lnTo>
                    <a:pt x="1" y="5381"/>
                  </a:lnTo>
                  <a:lnTo>
                    <a:pt x="5381" y="5381"/>
                  </a:lnTo>
                  <a:lnTo>
                    <a:pt x="5381" y="1"/>
                  </a:lnTo>
                  <a:close/>
                </a:path>
              </a:pathLst>
            </a:custGeom>
            <a:solidFill>
              <a:schemeClr val="accent6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1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extrusionOk="0">
                  <a:moveTo>
                    <a:pt x="0" y="1"/>
                  </a:moveTo>
                  <a:lnTo>
                    <a:pt x="2462" y="2372"/>
                  </a:lnTo>
                </a:path>
              </a:pathLst>
            </a:custGeom>
            <a:solidFill>
              <a:srgbClr val="FFEEE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1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fill="none" extrusionOk="0">
                  <a:moveTo>
                    <a:pt x="0" y="1"/>
                  </a:moveTo>
                  <a:lnTo>
                    <a:pt x="2462" y="237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1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extrusionOk="0">
                  <a:moveTo>
                    <a:pt x="2462" y="1"/>
                  </a:moveTo>
                  <a:lnTo>
                    <a:pt x="0" y="2372"/>
                  </a:lnTo>
                </a:path>
              </a:pathLst>
            </a:custGeom>
            <a:solidFill>
              <a:srgbClr val="FFEEE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1"/>
            <p:cNvSpPr/>
            <p:nvPr/>
          </p:nvSpPr>
          <p:spPr>
            <a:xfrm>
              <a:off x="8444437" y="1785203"/>
              <a:ext cx="81273" cy="78270"/>
            </a:xfrm>
            <a:custGeom>
              <a:avLst/>
              <a:gdLst/>
              <a:ahLst/>
              <a:cxnLst/>
              <a:rect l="l" t="t" r="r" b="b"/>
              <a:pathLst>
                <a:path w="2463" h="2372" fill="none" extrusionOk="0">
                  <a:moveTo>
                    <a:pt x="2462" y="1"/>
                  </a:moveTo>
                  <a:lnTo>
                    <a:pt x="0" y="237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1"/>
            <p:cNvSpPr/>
            <p:nvPr/>
          </p:nvSpPr>
          <p:spPr>
            <a:xfrm>
              <a:off x="7914870" y="1735047"/>
              <a:ext cx="178549" cy="177560"/>
            </a:xfrm>
            <a:custGeom>
              <a:avLst/>
              <a:gdLst/>
              <a:ahLst/>
              <a:cxnLst/>
              <a:rect l="l" t="t" r="r" b="b"/>
              <a:pathLst>
                <a:path w="5411" h="5381" extrusionOk="0">
                  <a:moveTo>
                    <a:pt x="0" y="1"/>
                  </a:moveTo>
                  <a:lnTo>
                    <a:pt x="0" y="5381"/>
                  </a:lnTo>
                  <a:lnTo>
                    <a:pt x="5411" y="5381"/>
                  </a:lnTo>
                  <a:lnTo>
                    <a:pt x="5411" y="1"/>
                  </a:lnTo>
                  <a:close/>
                </a:path>
              </a:pathLst>
            </a:custGeom>
            <a:solidFill>
              <a:schemeClr val="accent6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1"/>
            <p:cNvSpPr/>
            <p:nvPr/>
          </p:nvSpPr>
          <p:spPr>
            <a:xfrm>
              <a:off x="7948956" y="1871456"/>
              <a:ext cx="110377" cy="33"/>
            </a:xfrm>
            <a:custGeom>
              <a:avLst/>
              <a:gdLst/>
              <a:ahLst/>
              <a:cxnLst/>
              <a:rect l="l" t="t" r="r" b="b"/>
              <a:pathLst>
                <a:path w="3345" h="1" fill="none" extrusionOk="0">
                  <a:moveTo>
                    <a:pt x="1" y="1"/>
                  </a:moveTo>
                  <a:lnTo>
                    <a:pt x="3344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1"/>
            <p:cNvSpPr/>
            <p:nvPr/>
          </p:nvSpPr>
          <p:spPr>
            <a:xfrm>
              <a:off x="8155582" y="1735047"/>
              <a:ext cx="178549" cy="177560"/>
            </a:xfrm>
            <a:custGeom>
              <a:avLst/>
              <a:gdLst/>
              <a:ahLst/>
              <a:cxnLst/>
              <a:rect l="l" t="t" r="r" b="b"/>
              <a:pathLst>
                <a:path w="5411" h="5381" extrusionOk="0">
                  <a:moveTo>
                    <a:pt x="0" y="1"/>
                  </a:moveTo>
                  <a:lnTo>
                    <a:pt x="0" y="5381"/>
                  </a:lnTo>
                  <a:lnTo>
                    <a:pt x="5411" y="5381"/>
                  </a:lnTo>
                  <a:lnTo>
                    <a:pt x="5411" y="1"/>
                  </a:lnTo>
                  <a:close/>
                </a:path>
              </a:pathLst>
            </a:custGeom>
            <a:solidFill>
              <a:schemeClr val="accent6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1"/>
            <p:cNvSpPr/>
            <p:nvPr/>
          </p:nvSpPr>
          <p:spPr>
            <a:xfrm>
              <a:off x="8194683" y="1779197"/>
              <a:ext cx="101335" cy="90281"/>
            </a:xfrm>
            <a:custGeom>
              <a:avLst/>
              <a:gdLst/>
              <a:ahLst/>
              <a:cxnLst/>
              <a:rect l="l" t="t" r="r" b="b"/>
              <a:pathLst>
                <a:path w="3071" h="2736" fill="none" extrusionOk="0">
                  <a:moveTo>
                    <a:pt x="1" y="0"/>
                  </a:moveTo>
                  <a:lnTo>
                    <a:pt x="3071" y="0"/>
                  </a:lnTo>
                  <a:lnTo>
                    <a:pt x="3071" y="2736"/>
                  </a:lnTo>
                  <a:lnTo>
                    <a:pt x="1" y="2736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1"/>
            <p:cNvSpPr/>
            <p:nvPr/>
          </p:nvSpPr>
          <p:spPr>
            <a:xfrm>
              <a:off x="8195706" y="1781210"/>
              <a:ext cx="98300" cy="14057"/>
            </a:xfrm>
            <a:custGeom>
              <a:avLst/>
              <a:gdLst/>
              <a:ahLst/>
              <a:cxnLst/>
              <a:rect l="l" t="t" r="r" b="b"/>
              <a:pathLst>
                <a:path w="2979" h="426" extrusionOk="0">
                  <a:moveTo>
                    <a:pt x="0" y="0"/>
                  </a:moveTo>
                  <a:lnTo>
                    <a:pt x="0" y="426"/>
                  </a:lnTo>
                  <a:lnTo>
                    <a:pt x="2979" y="426"/>
                  </a:lnTo>
                  <a:lnTo>
                    <a:pt x="2979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7" name="Google Shape;907;p41"/>
          <p:cNvSpPr/>
          <p:nvPr/>
        </p:nvSpPr>
        <p:spPr>
          <a:xfrm>
            <a:off x="5981100" y="1956488"/>
            <a:ext cx="2072160" cy="1843614"/>
          </a:xfrm>
          <a:custGeom>
            <a:avLst/>
            <a:gdLst/>
            <a:ahLst/>
            <a:cxnLst/>
            <a:rect l="l" t="t" r="r" b="b"/>
            <a:pathLst>
              <a:path w="89298" h="79449" extrusionOk="0">
                <a:moveTo>
                  <a:pt x="67419" y="0"/>
                </a:moveTo>
                <a:cubicBezTo>
                  <a:pt x="65991" y="0"/>
                  <a:pt x="64565" y="189"/>
                  <a:pt x="63179" y="588"/>
                </a:cubicBezTo>
                <a:cubicBezTo>
                  <a:pt x="60577" y="1355"/>
                  <a:pt x="58242" y="2723"/>
                  <a:pt x="55707" y="3623"/>
                </a:cubicBezTo>
                <a:cubicBezTo>
                  <a:pt x="53172" y="4557"/>
                  <a:pt x="50303" y="4958"/>
                  <a:pt x="46400" y="5125"/>
                </a:cubicBezTo>
                <a:cubicBezTo>
                  <a:pt x="44772" y="5108"/>
                  <a:pt x="43135" y="5090"/>
                  <a:pt x="41495" y="5090"/>
                </a:cubicBezTo>
                <a:cubicBezTo>
                  <a:pt x="36485" y="5090"/>
                  <a:pt x="31445" y="5262"/>
                  <a:pt x="26520" y="6192"/>
                </a:cubicBezTo>
                <a:cubicBezTo>
                  <a:pt x="19982" y="7426"/>
                  <a:pt x="13544" y="10095"/>
                  <a:pt x="8840" y="14798"/>
                </a:cubicBezTo>
                <a:cubicBezTo>
                  <a:pt x="4137" y="19535"/>
                  <a:pt x="1368" y="26073"/>
                  <a:pt x="701" y="32778"/>
                </a:cubicBezTo>
                <a:cubicBezTo>
                  <a:pt x="1" y="39449"/>
                  <a:pt x="1268" y="46287"/>
                  <a:pt x="3703" y="52559"/>
                </a:cubicBezTo>
                <a:cubicBezTo>
                  <a:pt x="6772" y="60397"/>
                  <a:pt x="11842" y="67603"/>
                  <a:pt x="18814" y="72139"/>
                </a:cubicBezTo>
                <a:cubicBezTo>
                  <a:pt x="24685" y="75975"/>
                  <a:pt x="31657" y="77743"/>
                  <a:pt x="38528" y="78744"/>
                </a:cubicBezTo>
                <a:cubicBezTo>
                  <a:pt x="41650" y="79171"/>
                  <a:pt x="44831" y="79448"/>
                  <a:pt x="47996" y="79448"/>
                </a:cubicBezTo>
                <a:cubicBezTo>
                  <a:pt x="52744" y="79448"/>
                  <a:pt x="57455" y="78824"/>
                  <a:pt x="61878" y="77143"/>
                </a:cubicBezTo>
                <a:cubicBezTo>
                  <a:pt x="69517" y="74241"/>
                  <a:pt x="75822" y="68336"/>
                  <a:pt x="80091" y="61331"/>
                </a:cubicBezTo>
                <a:cubicBezTo>
                  <a:pt x="84394" y="54326"/>
                  <a:pt x="86829" y="46254"/>
                  <a:pt x="88097" y="38081"/>
                </a:cubicBezTo>
                <a:cubicBezTo>
                  <a:pt x="89031" y="32144"/>
                  <a:pt x="89298" y="26040"/>
                  <a:pt x="88164" y="20135"/>
                </a:cubicBezTo>
                <a:cubicBezTo>
                  <a:pt x="86996" y="14264"/>
                  <a:pt x="84194" y="8594"/>
                  <a:pt x="79691" y="4724"/>
                </a:cubicBezTo>
                <a:cubicBezTo>
                  <a:pt x="76288" y="1800"/>
                  <a:pt x="71838" y="0"/>
                  <a:pt x="6741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8" name="Google Shape;908;p41"/>
          <p:cNvSpPr txBox="1">
            <a:spLocks noGrp="1"/>
          </p:cNvSpPr>
          <p:nvPr>
            <p:ph type="title"/>
          </p:nvPr>
        </p:nvSpPr>
        <p:spPr>
          <a:xfrm>
            <a:off x="1828799" y="631371"/>
            <a:ext cx="3295925" cy="476829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1800" dirty="0" smtClean="0"/>
              <a:t>PENGERTIAN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KODE </a:t>
            </a:r>
            <a:r>
              <a:rPr lang="en-US" sz="1800" dirty="0" smtClean="0"/>
              <a:t>ETIK PROFESI</a:t>
            </a:r>
            <a:endParaRPr sz="1800" dirty="0"/>
          </a:p>
        </p:txBody>
      </p:sp>
      <p:sp>
        <p:nvSpPr>
          <p:cNvPr id="909" name="Google Shape;909;p41"/>
          <p:cNvSpPr txBox="1">
            <a:spLocks noGrp="1"/>
          </p:cNvSpPr>
          <p:nvPr>
            <p:ph type="subTitle" idx="1"/>
          </p:nvPr>
        </p:nvSpPr>
        <p:spPr>
          <a:xfrm>
            <a:off x="591913" y="1108200"/>
            <a:ext cx="4935374" cy="31428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endParaRPr lang="en-US" dirty="0" smtClean="0"/>
          </a:p>
          <a:p>
            <a:pPr marL="0" lvl="0" indent="0"/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,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 smtClean="0"/>
              <a:t>tugas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en-US" dirty="0" smtClean="0"/>
          </a:p>
          <a:p>
            <a:pPr marL="0" lvl="0" indent="0"/>
            <a:endParaRPr lang="en-US" dirty="0"/>
          </a:p>
          <a:p>
            <a:pPr marL="0" lvl="0" indent="0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/>
              <a:t>tugas</a:t>
            </a:r>
            <a:r>
              <a:rPr lang="en-US" dirty="0"/>
              <a:t>, </a:t>
            </a:r>
            <a:endParaRPr lang="en-US" dirty="0" smtClean="0"/>
          </a:p>
          <a:p>
            <a:pPr marL="0" lvl="0" indent="0"/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,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para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berprofesional</a:t>
            </a:r>
            <a:r>
              <a:rPr lang="en-US" dirty="0"/>
              <a:t>,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tugasnya</a:t>
            </a:r>
            <a:endParaRPr dirty="0"/>
          </a:p>
        </p:txBody>
      </p:sp>
      <p:grpSp>
        <p:nvGrpSpPr>
          <p:cNvPr id="910" name="Google Shape;910;p41"/>
          <p:cNvGrpSpPr/>
          <p:nvPr/>
        </p:nvGrpSpPr>
        <p:grpSpPr>
          <a:xfrm>
            <a:off x="6339621" y="1932816"/>
            <a:ext cx="1355115" cy="1992148"/>
            <a:chOff x="1819825" y="918350"/>
            <a:chExt cx="2863725" cy="4209950"/>
          </a:xfrm>
        </p:grpSpPr>
        <p:sp>
          <p:nvSpPr>
            <p:cNvPr id="911" name="Google Shape;911;p41"/>
            <p:cNvSpPr/>
            <p:nvPr/>
          </p:nvSpPr>
          <p:spPr>
            <a:xfrm>
              <a:off x="2853875" y="990925"/>
              <a:ext cx="577125" cy="567325"/>
            </a:xfrm>
            <a:custGeom>
              <a:avLst/>
              <a:gdLst/>
              <a:ahLst/>
              <a:cxnLst/>
              <a:rect l="l" t="t" r="r" b="b"/>
              <a:pathLst>
                <a:path w="23085" h="22693" extrusionOk="0">
                  <a:moveTo>
                    <a:pt x="19100" y="0"/>
                  </a:moveTo>
                  <a:cubicBezTo>
                    <a:pt x="18392" y="0"/>
                    <a:pt x="17674" y="208"/>
                    <a:pt x="17080" y="610"/>
                  </a:cubicBezTo>
                  <a:cubicBezTo>
                    <a:pt x="15846" y="1444"/>
                    <a:pt x="15178" y="2912"/>
                    <a:pt x="15045" y="4379"/>
                  </a:cubicBezTo>
                  <a:cubicBezTo>
                    <a:pt x="14978" y="5213"/>
                    <a:pt x="15078" y="6081"/>
                    <a:pt x="15012" y="6915"/>
                  </a:cubicBezTo>
                  <a:cubicBezTo>
                    <a:pt x="14912" y="7782"/>
                    <a:pt x="14678" y="8682"/>
                    <a:pt x="14011" y="9216"/>
                  </a:cubicBezTo>
                  <a:cubicBezTo>
                    <a:pt x="13396" y="9722"/>
                    <a:pt x="12642" y="9824"/>
                    <a:pt x="11844" y="9824"/>
                  </a:cubicBezTo>
                  <a:cubicBezTo>
                    <a:pt x="11297" y="9824"/>
                    <a:pt x="10731" y="9776"/>
                    <a:pt x="10174" y="9776"/>
                  </a:cubicBezTo>
                  <a:cubicBezTo>
                    <a:pt x="9559" y="9776"/>
                    <a:pt x="8955" y="9835"/>
                    <a:pt x="8407" y="10083"/>
                  </a:cubicBezTo>
                  <a:cubicBezTo>
                    <a:pt x="6172" y="11084"/>
                    <a:pt x="6172" y="14520"/>
                    <a:pt x="4137" y="15788"/>
                  </a:cubicBezTo>
                  <a:cubicBezTo>
                    <a:pt x="3470" y="16221"/>
                    <a:pt x="2670" y="16355"/>
                    <a:pt x="2002" y="16755"/>
                  </a:cubicBezTo>
                  <a:cubicBezTo>
                    <a:pt x="1068" y="17289"/>
                    <a:pt x="468" y="18356"/>
                    <a:pt x="234" y="19423"/>
                  </a:cubicBezTo>
                  <a:cubicBezTo>
                    <a:pt x="1" y="20524"/>
                    <a:pt x="168" y="21625"/>
                    <a:pt x="501" y="22692"/>
                  </a:cubicBezTo>
                  <a:lnTo>
                    <a:pt x="10542" y="22059"/>
                  </a:lnTo>
                  <a:cubicBezTo>
                    <a:pt x="11576" y="21892"/>
                    <a:pt x="12210" y="20758"/>
                    <a:pt x="12577" y="19757"/>
                  </a:cubicBezTo>
                  <a:cubicBezTo>
                    <a:pt x="12977" y="18756"/>
                    <a:pt x="13310" y="17589"/>
                    <a:pt x="14244" y="17088"/>
                  </a:cubicBezTo>
                  <a:cubicBezTo>
                    <a:pt x="15312" y="16521"/>
                    <a:pt x="16813" y="16922"/>
                    <a:pt x="17647" y="16054"/>
                  </a:cubicBezTo>
                  <a:cubicBezTo>
                    <a:pt x="18714" y="14920"/>
                    <a:pt x="17580" y="12619"/>
                    <a:pt x="18814" y="11618"/>
                  </a:cubicBezTo>
                  <a:cubicBezTo>
                    <a:pt x="19348" y="11218"/>
                    <a:pt x="20082" y="11218"/>
                    <a:pt x="20749" y="11051"/>
                  </a:cubicBezTo>
                  <a:cubicBezTo>
                    <a:pt x="21917" y="10717"/>
                    <a:pt x="22884" y="9583"/>
                    <a:pt x="22984" y="8382"/>
                  </a:cubicBezTo>
                  <a:cubicBezTo>
                    <a:pt x="23084" y="7115"/>
                    <a:pt x="22350" y="5880"/>
                    <a:pt x="21216" y="5380"/>
                  </a:cubicBezTo>
                  <a:cubicBezTo>
                    <a:pt x="22350" y="3712"/>
                    <a:pt x="22250" y="1711"/>
                    <a:pt x="21183" y="743"/>
                  </a:cubicBezTo>
                  <a:cubicBezTo>
                    <a:pt x="20612" y="242"/>
                    <a:pt x="19862" y="0"/>
                    <a:pt x="19100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1"/>
            <p:cNvSpPr/>
            <p:nvPr/>
          </p:nvSpPr>
          <p:spPr>
            <a:xfrm>
              <a:off x="2807175" y="1510600"/>
              <a:ext cx="396600" cy="312125"/>
            </a:xfrm>
            <a:custGeom>
              <a:avLst/>
              <a:gdLst/>
              <a:ahLst/>
              <a:cxnLst/>
              <a:rect l="l" t="t" r="r" b="b"/>
              <a:pathLst>
                <a:path w="15864" h="12485" extrusionOk="0">
                  <a:moveTo>
                    <a:pt x="8998" y="0"/>
                  </a:moveTo>
                  <a:cubicBezTo>
                    <a:pt x="6074" y="0"/>
                    <a:pt x="3162" y="365"/>
                    <a:pt x="335" y="1072"/>
                  </a:cubicBezTo>
                  <a:cubicBezTo>
                    <a:pt x="1" y="5975"/>
                    <a:pt x="1769" y="11946"/>
                    <a:pt x="7340" y="12446"/>
                  </a:cubicBezTo>
                  <a:cubicBezTo>
                    <a:pt x="7599" y="12472"/>
                    <a:pt x="7852" y="12485"/>
                    <a:pt x="8099" y="12485"/>
                  </a:cubicBezTo>
                  <a:cubicBezTo>
                    <a:pt x="13885" y="12485"/>
                    <a:pt x="15863" y="5527"/>
                    <a:pt x="14711" y="471"/>
                  </a:cubicBezTo>
                  <a:cubicBezTo>
                    <a:pt x="12816" y="155"/>
                    <a:pt x="10905" y="0"/>
                    <a:pt x="8998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1"/>
            <p:cNvSpPr/>
            <p:nvPr/>
          </p:nvSpPr>
          <p:spPr>
            <a:xfrm>
              <a:off x="3122400" y="1539050"/>
              <a:ext cx="191850" cy="250700"/>
            </a:xfrm>
            <a:custGeom>
              <a:avLst/>
              <a:gdLst/>
              <a:ahLst/>
              <a:cxnLst/>
              <a:rect l="l" t="t" r="r" b="b"/>
              <a:pathLst>
                <a:path w="7674" h="10028" extrusionOk="0">
                  <a:moveTo>
                    <a:pt x="5338" y="0"/>
                  </a:moveTo>
                  <a:cubicBezTo>
                    <a:pt x="4071" y="0"/>
                    <a:pt x="2770" y="200"/>
                    <a:pt x="1569" y="667"/>
                  </a:cubicBezTo>
                  <a:lnTo>
                    <a:pt x="1602" y="1935"/>
                  </a:lnTo>
                  <a:cubicBezTo>
                    <a:pt x="2636" y="1535"/>
                    <a:pt x="3770" y="1368"/>
                    <a:pt x="4838" y="1368"/>
                  </a:cubicBezTo>
                  <a:cubicBezTo>
                    <a:pt x="5171" y="1368"/>
                    <a:pt x="5505" y="1401"/>
                    <a:pt x="5772" y="1601"/>
                  </a:cubicBezTo>
                  <a:cubicBezTo>
                    <a:pt x="6172" y="1868"/>
                    <a:pt x="6172" y="2502"/>
                    <a:pt x="6105" y="3002"/>
                  </a:cubicBezTo>
                  <a:cubicBezTo>
                    <a:pt x="5972" y="4036"/>
                    <a:pt x="5738" y="5037"/>
                    <a:pt x="5305" y="6038"/>
                  </a:cubicBezTo>
                  <a:cubicBezTo>
                    <a:pt x="5005" y="6805"/>
                    <a:pt x="4604" y="7539"/>
                    <a:pt x="3904" y="8006"/>
                  </a:cubicBezTo>
                  <a:cubicBezTo>
                    <a:pt x="3448" y="8277"/>
                    <a:pt x="2943" y="8377"/>
                    <a:pt x="2423" y="8377"/>
                  </a:cubicBezTo>
                  <a:cubicBezTo>
                    <a:pt x="1726" y="8377"/>
                    <a:pt x="1003" y="8197"/>
                    <a:pt x="335" y="8006"/>
                  </a:cubicBezTo>
                  <a:lnTo>
                    <a:pt x="1" y="9007"/>
                  </a:lnTo>
                  <a:cubicBezTo>
                    <a:pt x="644" y="9694"/>
                    <a:pt x="1580" y="10027"/>
                    <a:pt x="2518" y="10027"/>
                  </a:cubicBezTo>
                  <a:cubicBezTo>
                    <a:pt x="2993" y="10027"/>
                    <a:pt x="3467" y="9942"/>
                    <a:pt x="3904" y="9774"/>
                  </a:cubicBezTo>
                  <a:cubicBezTo>
                    <a:pt x="5171" y="9274"/>
                    <a:pt x="6172" y="8106"/>
                    <a:pt x="6739" y="6838"/>
                  </a:cubicBezTo>
                  <a:cubicBezTo>
                    <a:pt x="7306" y="5538"/>
                    <a:pt x="7506" y="4170"/>
                    <a:pt x="7606" y="2769"/>
                  </a:cubicBezTo>
                  <a:cubicBezTo>
                    <a:pt x="7673" y="1968"/>
                    <a:pt x="7640" y="1034"/>
                    <a:pt x="7073" y="501"/>
                  </a:cubicBezTo>
                  <a:cubicBezTo>
                    <a:pt x="6606" y="100"/>
                    <a:pt x="5972" y="0"/>
                    <a:pt x="5338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1"/>
            <p:cNvSpPr/>
            <p:nvPr/>
          </p:nvSpPr>
          <p:spPr>
            <a:xfrm>
              <a:off x="2955625" y="1609875"/>
              <a:ext cx="262725" cy="362825"/>
            </a:xfrm>
            <a:custGeom>
              <a:avLst/>
              <a:gdLst/>
              <a:ahLst/>
              <a:cxnLst/>
              <a:rect l="l" t="t" r="r" b="b"/>
              <a:pathLst>
                <a:path w="10509" h="14513" extrusionOk="0">
                  <a:moveTo>
                    <a:pt x="8291" y="0"/>
                  </a:moveTo>
                  <a:cubicBezTo>
                    <a:pt x="8274" y="0"/>
                    <a:pt x="8257" y="1"/>
                    <a:pt x="8240" y="3"/>
                  </a:cubicBezTo>
                  <a:cubicBezTo>
                    <a:pt x="7839" y="36"/>
                    <a:pt x="7606" y="503"/>
                    <a:pt x="7439" y="870"/>
                  </a:cubicBezTo>
                  <a:cubicBezTo>
                    <a:pt x="6505" y="3038"/>
                    <a:pt x="5605" y="5340"/>
                    <a:pt x="4671" y="7541"/>
                  </a:cubicBezTo>
                  <a:cubicBezTo>
                    <a:pt x="5004" y="6340"/>
                    <a:pt x="5104" y="5106"/>
                    <a:pt x="4971" y="3872"/>
                  </a:cubicBezTo>
                  <a:cubicBezTo>
                    <a:pt x="4937" y="3455"/>
                    <a:pt x="4729" y="3230"/>
                    <a:pt x="4491" y="3230"/>
                  </a:cubicBezTo>
                  <a:cubicBezTo>
                    <a:pt x="4254" y="3230"/>
                    <a:pt x="3987" y="3455"/>
                    <a:pt x="3837" y="3939"/>
                  </a:cubicBezTo>
                  <a:cubicBezTo>
                    <a:pt x="3436" y="5240"/>
                    <a:pt x="3136" y="6574"/>
                    <a:pt x="2969" y="7975"/>
                  </a:cubicBezTo>
                  <a:cubicBezTo>
                    <a:pt x="267" y="7975"/>
                    <a:pt x="1" y="11311"/>
                    <a:pt x="1301" y="13979"/>
                  </a:cubicBezTo>
                  <a:lnTo>
                    <a:pt x="9307" y="14513"/>
                  </a:lnTo>
                  <a:cubicBezTo>
                    <a:pt x="8273" y="12211"/>
                    <a:pt x="8306" y="10310"/>
                    <a:pt x="9074" y="7208"/>
                  </a:cubicBezTo>
                  <a:cubicBezTo>
                    <a:pt x="9808" y="5306"/>
                    <a:pt x="10341" y="3205"/>
                    <a:pt x="10475" y="1137"/>
                  </a:cubicBezTo>
                  <a:cubicBezTo>
                    <a:pt x="10475" y="937"/>
                    <a:pt x="10508" y="703"/>
                    <a:pt x="10441" y="536"/>
                  </a:cubicBezTo>
                  <a:cubicBezTo>
                    <a:pt x="10341" y="370"/>
                    <a:pt x="10241" y="203"/>
                    <a:pt x="10008" y="169"/>
                  </a:cubicBezTo>
                  <a:cubicBezTo>
                    <a:pt x="9774" y="169"/>
                    <a:pt x="9574" y="436"/>
                    <a:pt x="9407" y="636"/>
                  </a:cubicBezTo>
                  <a:cubicBezTo>
                    <a:pt x="9274" y="803"/>
                    <a:pt x="9140" y="970"/>
                    <a:pt x="9074" y="1170"/>
                  </a:cubicBezTo>
                  <a:cubicBezTo>
                    <a:pt x="9107" y="970"/>
                    <a:pt x="9074" y="803"/>
                    <a:pt x="9007" y="636"/>
                  </a:cubicBezTo>
                  <a:cubicBezTo>
                    <a:pt x="8912" y="318"/>
                    <a:pt x="8634" y="0"/>
                    <a:pt x="8291" y="0"/>
                  </a:cubicBez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1"/>
            <p:cNvSpPr/>
            <p:nvPr/>
          </p:nvSpPr>
          <p:spPr>
            <a:xfrm>
              <a:off x="2888075" y="4658775"/>
              <a:ext cx="252700" cy="341950"/>
            </a:xfrm>
            <a:custGeom>
              <a:avLst/>
              <a:gdLst/>
              <a:ahLst/>
              <a:cxnLst/>
              <a:rect l="l" t="t" r="r" b="b"/>
              <a:pathLst>
                <a:path w="10108" h="13678" extrusionOk="0">
                  <a:moveTo>
                    <a:pt x="10108" y="1"/>
                  </a:moveTo>
                  <a:lnTo>
                    <a:pt x="1" y="3069"/>
                  </a:lnTo>
                  <a:cubicBezTo>
                    <a:pt x="34" y="5104"/>
                    <a:pt x="101" y="7139"/>
                    <a:pt x="101" y="9174"/>
                  </a:cubicBezTo>
                  <a:lnTo>
                    <a:pt x="3970" y="13677"/>
                  </a:lnTo>
                  <a:lnTo>
                    <a:pt x="10041" y="8774"/>
                  </a:lnTo>
                  <a:cubicBezTo>
                    <a:pt x="10041" y="5838"/>
                    <a:pt x="10041" y="2936"/>
                    <a:pt x="10108" y="1"/>
                  </a:cubicBez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1"/>
            <p:cNvSpPr/>
            <p:nvPr/>
          </p:nvSpPr>
          <p:spPr>
            <a:xfrm>
              <a:off x="2890575" y="4875900"/>
              <a:ext cx="401150" cy="251575"/>
            </a:xfrm>
            <a:custGeom>
              <a:avLst/>
              <a:gdLst/>
              <a:ahLst/>
              <a:cxnLst/>
              <a:rect l="l" t="t" r="r" b="b"/>
              <a:pathLst>
                <a:path w="16046" h="10063" extrusionOk="0">
                  <a:moveTo>
                    <a:pt x="7026" y="0"/>
                  </a:moveTo>
                  <a:cubicBezTo>
                    <a:pt x="4666" y="0"/>
                    <a:pt x="2317" y="177"/>
                    <a:pt x="1" y="556"/>
                  </a:cubicBezTo>
                  <a:lnTo>
                    <a:pt x="1" y="10062"/>
                  </a:lnTo>
                  <a:lnTo>
                    <a:pt x="16046" y="10062"/>
                  </a:lnTo>
                  <a:cubicBezTo>
                    <a:pt x="14578" y="8561"/>
                    <a:pt x="10208" y="4158"/>
                    <a:pt x="9941" y="3758"/>
                  </a:cubicBezTo>
                  <a:lnTo>
                    <a:pt x="9941" y="89"/>
                  </a:lnTo>
                  <a:cubicBezTo>
                    <a:pt x="8969" y="30"/>
                    <a:pt x="7996" y="0"/>
                    <a:pt x="7026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1"/>
            <p:cNvSpPr/>
            <p:nvPr/>
          </p:nvSpPr>
          <p:spPr>
            <a:xfrm>
              <a:off x="2188400" y="2826625"/>
              <a:ext cx="1067475" cy="1911600"/>
            </a:xfrm>
            <a:custGeom>
              <a:avLst/>
              <a:gdLst/>
              <a:ahLst/>
              <a:cxnLst/>
              <a:rect l="l" t="t" r="r" b="b"/>
              <a:pathLst>
                <a:path w="42699" h="76464" extrusionOk="0">
                  <a:moveTo>
                    <a:pt x="9641" y="1"/>
                  </a:moveTo>
                  <a:lnTo>
                    <a:pt x="1" y="14845"/>
                  </a:lnTo>
                  <a:cubicBezTo>
                    <a:pt x="8907" y="17580"/>
                    <a:pt x="15946" y="24718"/>
                    <a:pt x="20182" y="32924"/>
                  </a:cubicBezTo>
                  <a:cubicBezTo>
                    <a:pt x="24452" y="41197"/>
                    <a:pt x="26186" y="50504"/>
                    <a:pt x="27120" y="59744"/>
                  </a:cubicBezTo>
                  <a:cubicBezTo>
                    <a:pt x="27654" y="65247"/>
                    <a:pt x="27921" y="70785"/>
                    <a:pt x="28021" y="76355"/>
                  </a:cubicBezTo>
                  <a:cubicBezTo>
                    <a:pt x="29447" y="76427"/>
                    <a:pt x="30874" y="76464"/>
                    <a:pt x="32293" y="76464"/>
                  </a:cubicBezTo>
                  <a:cubicBezTo>
                    <a:pt x="35519" y="76464"/>
                    <a:pt x="38706" y="76272"/>
                    <a:pt x="41764" y="75855"/>
                  </a:cubicBezTo>
                  <a:cubicBezTo>
                    <a:pt x="42698" y="65181"/>
                    <a:pt x="42598" y="54406"/>
                    <a:pt x="41431" y="43765"/>
                  </a:cubicBezTo>
                  <a:cubicBezTo>
                    <a:pt x="40363" y="34259"/>
                    <a:pt x="38362" y="24518"/>
                    <a:pt x="32691" y="16779"/>
                  </a:cubicBezTo>
                  <a:cubicBezTo>
                    <a:pt x="27020" y="9041"/>
                    <a:pt x="18314" y="4170"/>
                    <a:pt x="964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1"/>
            <p:cNvSpPr/>
            <p:nvPr/>
          </p:nvSpPr>
          <p:spPr>
            <a:xfrm>
              <a:off x="2400225" y="918350"/>
              <a:ext cx="763900" cy="532325"/>
            </a:xfrm>
            <a:custGeom>
              <a:avLst/>
              <a:gdLst/>
              <a:ahLst/>
              <a:cxnLst/>
              <a:rect l="l" t="t" r="r" b="b"/>
              <a:pathLst>
                <a:path w="30556" h="21293" extrusionOk="0">
                  <a:moveTo>
                    <a:pt x="19153" y="0"/>
                  </a:moveTo>
                  <a:cubicBezTo>
                    <a:pt x="16733" y="0"/>
                    <a:pt x="14325" y="682"/>
                    <a:pt x="12209" y="1845"/>
                  </a:cubicBezTo>
                  <a:cubicBezTo>
                    <a:pt x="12543" y="1478"/>
                    <a:pt x="12543" y="1078"/>
                    <a:pt x="12376" y="678"/>
                  </a:cubicBezTo>
                  <a:cubicBezTo>
                    <a:pt x="12223" y="397"/>
                    <a:pt x="11954" y="175"/>
                    <a:pt x="11656" y="175"/>
                  </a:cubicBezTo>
                  <a:cubicBezTo>
                    <a:pt x="11565" y="175"/>
                    <a:pt x="11470" y="197"/>
                    <a:pt x="11375" y="244"/>
                  </a:cubicBezTo>
                  <a:cubicBezTo>
                    <a:pt x="11109" y="377"/>
                    <a:pt x="10975" y="778"/>
                    <a:pt x="10942" y="1111"/>
                  </a:cubicBezTo>
                  <a:cubicBezTo>
                    <a:pt x="10875" y="1445"/>
                    <a:pt x="10875" y="1812"/>
                    <a:pt x="10708" y="2112"/>
                  </a:cubicBezTo>
                  <a:cubicBezTo>
                    <a:pt x="9419" y="1648"/>
                    <a:pt x="8084" y="1361"/>
                    <a:pt x="6811" y="1361"/>
                  </a:cubicBezTo>
                  <a:cubicBezTo>
                    <a:pt x="5615" y="1361"/>
                    <a:pt x="4472" y="1614"/>
                    <a:pt x="3470" y="2212"/>
                  </a:cubicBezTo>
                  <a:cubicBezTo>
                    <a:pt x="2102" y="3046"/>
                    <a:pt x="1101" y="4447"/>
                    <a:pt x="601" y="5981"/>
                  </a:cubicBezTo>
                  <a:cubicBezTo>
                    <a:pt x="101" y="7516"/>
                    <a:pt x="1" y="9150"/>
                    <a:pt x="101" y="10785"/>
                  </a:cubicBezTo>
                  <a:cubicBezTo>
                    <a:pt x="301" y="14354"/>
                    <a:pt x="1368" y="17857"/>
                    <a:pt x="2469" y="21292"/>
                  </a:cubicBezTo>
                  <a:lnTo>
                    <a:pt x="21483" y="17323"/>
                  </a:lnTo>
                  <a:cubicBezTo>
                    <a:pt x="21868" y="17397"/>
                    <a:pt x="22258" y="17432"/>
                    <a:pt x="22648" y="17432"/>
                  </a:cubicBezTo>
                  <a:cubicBezTo>
                    <a:pt x="25261" y="17432"/>
                    <a:pt x="27869" y="15842"/>
                    <a:pt x="29088" y="13520"/>
                  </a:cubicBezTo>
                  <a:cubicBezTo>
                    <a:pt x="30556" y="10818"/>
                    <a:pt x="30289" y="7349"/>
                    <a:pt x="28621" y="4814"/>
                  </a:cubicBezTo>
                  <a:cubicBezTo>
                    <a:pt x="26953" y="2279"/>
                    <a:pt x="24051" y="611"/>
                    <a:pt x="21049" y="144"/>
                  </a:cubicBezTo>
                  <a:cubicBezTo>
                    <a:pt x="20420" y="47"/>
                    <a:pt x="19786" y="0"/>
                    <a:pt x="1915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1"/>
            <p:cNvSpPr/>
            <p:nvPr/>
          </p:nvSpPr>
          <p:spPr>
            <a:xfrm>
              <a:off x="2424425" y="1125725"/>
              <a:ext cx="549575" cy="500475"/>
            </a:xfrm>
            <a:custGeom>
              <a:avLst/>
              <a:gdLst/>
              <a:ahLst/>
              <a:cxnLst/>
              <a:rect l="l" t="t" r="r" b="b"/>
              <a:pathLst>
                <a:path w="21983" h="20019" extrusionOk="0">
                  <a:moveTo>
                    <a:pt x="4546" y="0"/>
                  </a:moveTo>
                  <a:cubicBezTo>
                    <a:pt x="3974" y="0"/>
                    <a:pt x="3404" y="127"/>
                    <a:pt x="2902" y="388"/>
                  </a:cubicBezTo>
                  <a:cubicBezTo>
                    <a:pt x="1334" y="1189"/>
                    <a:pt x="434" y="3024"/>
                    <a:pt x="567" y="4792"/>
                  </a:cubicBezTo>
                  <a:cubicBezTo>
                    <a:pt x="701" y="6526"/>
                    <a:pt x="1568" y="7894"/>
                    <a:pt x="3636" y="8361"/>
                  </a:cubicBezTo>
                  <a:cubicBezTo>
                    <a:pt x="2635" y="10062"/>
                    <a:pt x="1067" y="12697"/>
                    <a:pt x="0" y="14565"/>
                  </a:cubicBezTo>
                  <a:lnTo>
                    <a:pt x="4570" y="16967"/>
                  </a:lnTo>
                  <a:cubicBezTo>
                    <a:pt x="6397" y="18442"/>
                    <a:pt x="9794" y="20019"/>
                    <a:pt x="12794" y="20019"/>
                  </a:cubicBezTo>
                  <a:cubicBezTo>
                    <a:pt x="14340" y="20019"/>
                    <a:pt x="15779" y="19601"/>
                    <a:pt x="16845" y="18535"/>
                  </a:cubicBezTo>
                  <a:cubicBezTo>
                    <a:pt x="19814" y="15566"/>
                    <a:pt x="21315" y="11563"/>
                    <a:pt x="21982" y="7627"/>
                  </a:cubicBezTo>
                  <a:lnTo>
                    <a:pt x="21982" y="7627"/>
                  </a:lnTo>
                  <a:cubicBezTo>
                    <a:pt x="21661" y="7681"/>
                    <a:pt x="21324" y="7707"/>
                    <a:pt x="20979" y="7707"/>
                  </a:cubicBezTo>
                  <a:cubicBezTo>
                    <a:pt x="19609" y="7707"/>
                    <a:pt x="18111" y="7286"/>
                    <a:pt x="16912" y="6459"/>
                  </a:cubicBezTo>
                  <a:cubicBezTo>
                    <a:pt x="16345" y="6026"/>
                    <a:pt x="15778" y="5525"/>
                    <a:pt x="15144" y="5392"/>
                  </a:cubicBezTo>
                  <a:cubicBezTo>
                    <a:pt x="15013" y="5365"/>
                    <a:pt x="14884" y="5353"/>
                    <a:pt x="14755" y="5353"/>
                  </a:cubicBezTo>
                  <a:cubicBezTo>
                    <a:pt x="13414" y="5353"/>
                    <a:pt x="12171" y="6673"/>
                    <a:pt x="10832" y="6673"/>
                  </a:cubicBezTo>
                  <a:cubicBezTo>
                    <a:pt x="10691" y="6673"/>
                    <a:pt x="10550" y="6658"/>
                    <a:pt x="10407" y="6626"/>
                  </a:cubicBezTo>
                  <a:cubicBezTo>
                    <a:pt x="9407" y="6393"/>
                    <a:pt x="8773" y="5359"/>
                    <a:pt x="8506" y="4391"/>
                  </a:cubicBezTo>
                  <a:cubicBezTo>
                    <a:pt x="8206" y="3457"/>
                    <a:pt x="8072" y="2390"/>
                    <a:pt x="7539" y="1523"/>
                  </a:cubicBezTo>
                  <a:cubicBezTo>
                    <a:pt x="6910" y="535"/>
                    <a:pt x="5723" y="0"/>
                    <a:pt x="4546" y="0"/>
                  </a:cubicBez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1"/>
            <p:cNvSpPr/>
            <p:nvPr/>
          </p:nvSpPr>
          <p:spPr>
            <a:xfrm>
              <a:off x="2815525" y="1382325"/>
              <a:ext cx="46725" cy="39000"/>
            </a:xfrm>
            <a:custGeom>
              <a:avLst/>
              <a:gdLst/>
              <a:ahLst/>
              <a:cxnLst/>
              <a:rect l="l" t="t" r="r" b="b"/>
              <a:pathLst>
                <a:path w="1869" h="1560" extrusionOk="0">
                  <a:moveTo>
                    <a:pt x="879" y="0"/>
                  </a:moveTo>
                  <a:cubicBezTo>
                    <a:pt x="771" y="0"/>
                    <a:pt x="664" y="21"/>
                    <a:pt x="568" y="65"/>
                  </a:cubicBezTo>
                  <a:cubicBezTo>
                    <a:pt x="201" y="232"/>
                    <a:pt x="1" y="732"/>
                    <a:pt x="167" y="1099"/>
                  </a:cubicBezTo>
                  <a:cubicBezTo>
                    <a:pt x="288" y="1364"/>
                    <a:pt x="582" y="1559"/>
                    <a:pt x="875" y="1559"/>
                  </a:cubicBezTo>
                  <a:cubicBezTo>
                    <a:pt x="987" y="1559"/>
                    <a:pt x="1100" y="1531"/>
                    <a:pt x="1201" y="1466"/>
                  </a:cubicBezTo>
                  <a:cubicBezTo>
                    <a:pt x="1602" y="1299"/>
                    <a:pt x="1869" y="765"/>
                    <a:pt x="1668" y="432"/>
                  </a:cubicBezTo>
                  <a:cubicBezTo>
                    <a:pt x="1497" y="162"/>
                    <a:pt x="1180" y="0"/>
                    <a:pt x="87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1"/>
            <p:cNvSpPr/>
            <p:nvPr/>
          </p:nvSpPr>
          <p:spPr>
            <a:xfrm>
              <a:off x="2851375" y="1402275"/>
              <a:ext cx="102600" cy="92300"/>
            </a:xfrm>
            <a:custGeom>
              <a:avLst/>
              <a:gdLst/>
              <a:ahLst/>
              <a:cxnLst/>
              <a:rect l="l" t="t" r="r" b="b"/>
              <a:pathLst>
                <a:path w="4104" h="3692" extrusionOk="0">
                  <a:moveTo>
                    <a:pt x="4104" y="1"/>
                  </a:moveTo>
                  <a:cubicBezTo>
                    <a:pt x="4104" y="1"/>
                    <a:pt x="1" y="2402"/>
                    <a:pt x="1635" y="3236"/>
                  </a:cubicBezTo>
                  <a:cubicBezTo>
                    <a:pt x="2328" y="3590"/>
                    <a:pt x="2877" y="3691"/>
                    <a:pt x="3279" y="3691"/>
                  </a:cubicBezTo>
                  <a:cubicBezTo>
                    <a:pt x="3827" y="3691"/>
                    <a:pt x="4104" y="3503"/>
                    <a:pt x="4104" y="3503"/>
                  </a:cubicBezTo>
                  <a:cubicBezTo>
                    <a:pt x="4104" y="3503"/>
                    <a:pt x="3670" y="1969"/>
                    <a:pt x="4104" y="1"/>
                  </a:cubicBezTo>
                  <a:close/>
                </a:path>
              </a:pathLst>
            </a:custGeom>
            <a:solidFill>
              <a:srgbClr val="E8614E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1"/>
            <p:cNvSpPr/>
            <p:nvPr/>
          </p:nvSpPr>
          <p:spPr>
            <a:xfrm>
              <a:off x="2892250" y="1402275"/>
              <a:ext cx="61725" cy="101775"/>
            </a:xfrm>
            <a:custGeom>
              <a:avLst/>
              <a:gdLst/>
              <a:ahLst/>
              <a:cxnLst/>
              <a:rect l="l" t="t" r="r" b="b"/>
              <a:pathLst>
                <a:path w="2469" h="4071" fill="none" extrusionOk="0">
                  <a:moveTo>
                    <a:pt x="2469" y="1"/>
                  </a:moveTo>
                  <a:cubicBezTo>
                    <a:pt x="2035" y="1969"/>
                    <a:pt x="2469" y="3503"/>
                    <a:pt x="2469" y="3503"/>
                  </a:cubicBezTo>
                  <a:cubicBezTo>
                    <a:pt x="2469" y="3503"/>
                    <a:pt x="1635" y="4070"/>
                    <a:pt x="0" y="3236"/>
                  </a:cubicBezTo>
                </a:path>
              </a:pathLst>
            </a:custGeom>
            <a:solidFill>
              <a:srgbClr val="EA7F93"/>
            </a:solidFill>
            <a:ln w="108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1"/>
            <p:cNvSpPr/>
            <p:nvPr/>
          </p:nvSpPr>
          <p:spPr>
            <a:xfrm>
              <a:off x="2424425" y="1459825"/>
              <a:ext cx="157625" cy="120950"/>
            </a:xfrm>
            <a:custGeom>
              <a:avLst/>
              <a:gdLst/>
              <a:ahLst/>
              <a:cxnLst/>
              <a:rect l="l" t="t" r="r" b="b"/>
              <a:pathLst>
                <a:path w="6305" h="4838" extrusionOk="0">
                  <a:moveTo>
                    <a:pt x="701" y="0"/>
                  </a:moveTo>
                  <a:cubicBezTo>
                    <a:pt x="467" y="401"/>
                    <a:pt x="200" y="834"/>
                    <a:pt x="0" y="1201"/>
                  </a:cubicBezTo>
                  <a:lnTo>
                    <a:pt x="4570" y="3670"/>
                  </a:lnTo>
                  <a:cubicBezTo>
                    <a:pt x="5037" y="4037"/>
                    <a:pt x="5637" y="4470"/>
                    <a:pt x="6305" y="4837"/>
                  </a:cubicBezTo>
                  <a:cubicBezTo>
                    <a:pt x="6171" y="4470"/>
                    <a:pt x="6071" y="4103"/>
                    <a:pt x="5971" y="3703"/>
                  </a:cubicBezTo>
                  <a:cubicBezTo>
                    <a:pt x="5237" y="1335"/>
                    <a:pt x="2035" y="334"/>
                    <a:pt x="701" y="0"/>
                  </a:cubicBezTo>
                  <a:close/>
                </a:path>
              </a:pathLst>
            </a:custGeom>
            <a:solidFill>
              <a:srgbClr val="D15046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1"/>
            <p:cNvSpPr/>
            <p:nvPr/>
          </p:nvSpPr>
          <p:spPr>
            <a:xfrm>
              <a:off x="2969800" y="1913450"/>
              <a:ext cx="229350" cy="75100"/>
            </a:xfrm>
            <a:custGeom>
              <a:avLst/>
              <a:gdLst/>
              <a:ahLst/>
              <a:cxnLst/>
              <a:rect l="l" t="t" r="r" b="b"/>
              <a:pathLst>
                <a:path w="9174" h="3004" extrusionOk="0">
                  <a:moveTo>
                    <a:pt x="6127" y="1"/>
                  </a:moveTo>
                  <a:cubicBezTo>
                    <a:pt x="2976" y="1"/>
                    <a:pt x="1" y="635"/>
                    <a:pt x="1" y="635"/>
                  </a:cubicBezTo>
                  <a:lnTo>
                    <a:pt x="568" y="3004"/>
                  </a:lnTo>
                  <a:lnTo>
                    <a:pt x="9174" y="3004"/>
                  </a:lnTo>
                  <a:lnTo>
                    <a:pt x="8907" y="202"/>
                  </a:lnTo>
                  <a:cubicBezTo>
                    <a:pt x="8014" y="57"/>
                    <a:pt x="7062" y="1"/>
                    <a:pt x="6127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1"/>
            <p:cNvSpPr/>
            <p:nvPr/>
          </p:nvSpPr>
          <p:spPr>
            <a:xfrm>
              <a:off x="2490300" y="1696650"/>
              <a:ext cx="744725" cy="903550"/>
            </a:xfrm>
            <a:custGeom>
              <a:avLst/>
              <a:gdLst/>
              <a:ahLst/>
              <a:cxnLst/>
              <a:rect l="l" t="t" r="r" b="b"/>
              <a:pathLst>
                <a:path w="29789" h="36142" extrusionOk="0">
                  <a:moveTo>
                    <a:pt x="2869" y="1"/>
                  </a:moveTo>
                  <a:lnTo>
                    <a:pt x="0" y="25052"/>
                  </a:lnTo>
                  <a:cubicBezTo>
                    <a:pt x="667" y="29022"/>
                    <a:pt x="3236" y="32657"/>
                    <a:pt x="6772" y="34559"/>
                  </a:cubicBezTo>
                  <a:cubicBezTo>
                    <a:pt x="8715" y="35612"/>
                    <a:pt x="10905" y="36141"/>
                    <a:pt x="13095" y="36141"/>
                  </a:cubicBezTo>
                  <a:cubicBezTo>
                    <a:pt x="14927" y="36141"/>
                    <a:pt x="16760" y="35771"/>
                    <a:pt x="18447" y="35026"/>
                  </a:cubicBezTo>
                  <a:cubicBezTo>
                    <a:pt x="22783" y="33091"/>
                    <a:pt x="25785" y="28921"/>
                    <a:pt x="27420" y="24518"/>
                  </a:cubicBezTo>
                  <a:cubicBezTo>
                    <a:pt x="29054" y="20048"/>
                    <a:pt x="29421" y="15245"/>
                    <a:pt x="29788" y="10542"/>
                  </a:cubicBezTo>
                  <a:cubicBezTo>
                    <a:pt x="28070" y="10125"/>
                    <a:pt x="26377" y="9916"/>
                    <a:pt x="24639" y="9916"/>
                  </a:cubicBezTo>
                  <a:cubicBezTo>
                    <a:pt x="22900" y="9916"/>
                    <a:pt x="21115" y="10125"/>
                    <a:pt x="19214" y="10542"/>
                  </a:cubicBezTo>
                  <a:cubicBezTo>
                    <a:pt x="18947" y="14378"/>
                    <a:pt x="17746" y="19982"/>
                    <a:pt x="15611" y="23184"/>
                  </a:cubicBezTo>
                  <a:cubicBezTo>
                    <a:pt x="15278" y="23684"/>
                    <a:pt x="14844" y="24085"/>
                    <a:pt x="14277" y="24318"/>
                  </a:cubicBezTo>
                  <a:cubicBezTo>
                    <a:pt x="13991" y="24433"/>
                    <a:pt x="13717" y="24485"/>
                    <a:pt x="13456" y="24485"/>
                  </a:cubicBezTo>
                  <a:cubicBezTo>
                    <a:pt x="12042" y="24485"/>
                    <a:pt x="11004" y="22962"/>
                    <a:pt x="10441" y="21583"/>
                  </a:cubicBezTo>
                  <a:cubicBezTo>
                    <a:pt x="8907" y="17713"/>
                    <a:pt x="8540" y="13510"/>
                    <a:pt x="7606" y="9407"/>
                  </a:cubicBezTo>
                  <a:cubicBezTo>
                    <a:pt x="6838" y="5905"/>
                    <a:pt x="5437" y="2136"/>
                    <a:pt x="2869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1"/>
            <p:cNvSpPr/>
            <p:nvPr/>
          </p:nvSpPr>
          <p:spPr>
            <a:xfrm>
              <a:off x="1819825" y="1478475"/>
              <a:ext cx="800575" cy="1341500"/>
            </a:xfrm>
            <a:custGeom>
              <a:avLst/>
              <a:gdLst/>
              <a:ahLst/>
              <a:cxnLst/>
              <a:rect l="l" t="t" r="r" b="b"/>
              <a:pathLst>
                <a:path w="32023" h="53660" extrusionOk="0">
                  <a:moveTo>
                    <a:pt x="24093" y="0"/>
                  </a:moveTo>
                  <a:cubicBezTo>
                    <a:pt x="23505" y="0"/>
                    <a:pt x="22932" y="257"/>
                    <a:pt x="22583" y="755"/>
                  </a:cubicBezTo>
                  <a:cubicBezTo>
                    <a:pt x="22583" y="755"/>
                    <a:pt x="20681" y="3291"/>
                    <a:pt x="20281" y="3557"/>
                  </a:cubicBezTo>
                  <a:cubicBezTo>
                    <a:pt x="15278" y="3791"/>
                    <a:pt x="9940" y="4658"/>
                    <a:pt x="6405" y="8194"/>
                  </a:cubicBezTo>
                  <a:cubicBezTo>
                    <a:pt x="3369" y="11163"/>
                    <a:pt x="2235" y="15599"/>
                    <a:pt x="1568" y="19869"/>
                  </a:cubicBezTo>
                  <a:cubicBezTo>
                    <a:pt x="0" y="30043"/>
                    <a:pt x="400" y="40484"/>
                    <a:pt x="3336" y="51091"/>
                  </a:cubicBezTo>
                  <a:cubicBezTo>
                    <a:pt x="3336" y="51091"/>
                    <a:pt x="5337" y="53660"/>
                    <a:pt x="17846" y="53660"/>
                  </a:cubicBezTo>
                  <a:cubicBezTo>
                    <a:pt x="26753" y="53660"/>
                    <a:pt x="32023" y="51425"/>
                    <a:pt x="32023" y="51425"/>
                  </a:cubicBezTo>
                  <a:lnTo>
                    <a:pt x="29755" y="8928"/>
                  </a:lnTo>
                  <a:cubicBezTo>
                    <a:pt x="29354" y="8561"/>
                    <a:pt x="28721" y="8061"/>
                    <a:pt x="28254" y="7760"/>
                  </a:cubicBezTo>
                  <a:cubicBezTo>
                    <a:pt x="28754" y="6893"/>
                    <a:pt x="29188" y="5959"/>
                    <a:pt x="29555" y="5058"/>
                  </a:cubicBezTo>
                  <a:cubicBezTo>
                    <a:pt x="29855" y="4358"/>
                    <a:pt x="29721" y="3557"/>
                    <a:pt x="29188" y="2990"/>
                  </a:cubicBezTo>
                  <a:cubicBezTo>
                    <a:pt x="27920" y="1656"/>
                    <a:pt x="26386" y="689"/>
                    <a:pt x="24684" y="88"/>
                  </a:cubicBezTo>
                  <a:cubicBezTo>
                    <a:pt x="24491" y="29"/>
                    <a:pt x="24291" y="0"/>
                    <a:pt x="240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1"/>
            <p:cNvSpPr/>
            <p:nvPr/>
          </p:nvSpPr>
          <p:spPr>
            <a:xfrm>
              <a:off x="1819825" y="1474825"/>
              <a:ext cx="800575" cy="1345150"/>
            </a:xfrm>
            <a:custGeom>
              <a:avLst/>
              <a:gdLst/>
              <a:ahLst/>
              <a:cxnLst/>
              <a:rect l="l" t="t" r="r" b="b"/>
              <a:pathLst>
                <a:path w="32023" h="53806" fill="none" extrusionOk="0">
                  <a:moveTo>
                    <a:pt x="29755" y="9074"/>
                  </a:moveTo>
                  <a:cubicBezTo>
                    <a:pt x="29354" y="8707"/>
                    <a:pt x="28721" y="8207"/>
                    <a:pt x="28254" y="7906"/>
                  </a:cubicBezTo>
                  <a:cubicBezTo>
                    <a:pt x="28754" y="7039"/>
                    <a:pt x="29188" y="6105"/>
                    <a:pt x="29555" y="5204"/>
                  </a:cubicBezTo>
                  <a:cubicBezTo>
                    <a:pt x="29855" y="4504"/>
                    <a:pt x="29721" y="3703"/>
                    <a:pt x="29188" y="3136"/>
                  </a:cubicBezTo>
                  <a:cubicBezTo>
                    <a:pt x="27920" y="1802"/>
                    <a:pt x="26386" y="835"/>
                    <a:pt x="24684" y="234"/>
                  </a:cubicBezTo>
                  <a:cubicBezTo>
                    <a:pt x="23917" y="1"/>
                    <a:pt x="23050" y="234"/>
                    <a:pt x="22583" y="901"/>
                  </a:cubicBezTo>
                  <a:cubicBezTo>
                    <a:pt x="22583" y="901"/>
                    <a:pt x="20681" y="3437"/>
                    <a:pt x="20281" y="3703"/>
                  </a:cubicBezTo>
                  <a:cubicBezTo>
                    <a:pt x="15278" y="3937"/>
                    <a:pt x="9940" y="4804"/>
                    <a:pt x="6405" y="8340"/>
                  </a:cubicBezTo>
                  <a:cubicBezTo>
                    <a:pt x="3369" y="11309"/>
                    <a:pt x="2235" y="15745"/>
                    <a:pt x="1568" y="20015"/>
                  </a:cubicBezTo>
                  <a:cubicBezTo>
                    <a:pt x="0" y="30189"/>
                    <a:pt x="400" y="40630"/>
                    <a:pt x="3336" y="51237"/>
                  </a:cubicBezTo>
                  <a:cubicBezTo>
                    <a:pt x="3336" y="51237"/>
                    <a:pt x="5337" y="53806"/>
                    <a:pt x="17846" y="53806"/>
                  </a:cubicBezTo>
                  <a:cubicBezTo>
                    <a:pt x="26753" y="53806"/>
                    <a:pt x="32023" y="51571"/>
                    <a:pt x="32023" y="51571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1"/>
            <p:cNvSpPr/>
            <p:nvPr/>
          </p:nvSpPr>
          <p:spPr>
            <a:xfrm>
              <a:off x="2003275" y="4481975"/>
              <a:ext cx="729725" cy="83850"/>
            </a:xfrm>
            <a:custGeom>
              <a:avLst/>
              <a:gdLst/>
              <a:ahLst/>
              <a:cxnLst/>
              <a:rect l="l" t="t" r="r" b="b"/>
              <a:pathLst>
                <a:path w="29189" h="3354" extrusionOk="0">
                  <a:moveTo>
                    <a:pt x="1" y="1"/>
                  </a:moveTo>
                  <a:lnTo>
                    <a:pt x="1" y="1"/>
                  </a:lnTo>
                  <a:cubicBezTo>
                    <a:pt x="34" y="1469"/>
                    <a:pt x="167" y="2303"/>
                    <a:pt x="267" y="3136"/>
                  </a:cubicBezTo>
                  <a:cubicBezTo>
                    <a:pt x="3586" y="3279"/>
                    <a:pt x="6917" y="3353"/>
                    <a:pt x="10251" y="3353"/>
                  </a:cubicBezTo>
                  <a:cubicBezTo>
                    <a:pt x="16303" y="3353"/>
                    <a:pt x="22366" y="3107"/>
                    <a:pt x="28388" y="2569"/>
                  </a:cubicBezTo>
                  <a:cubicBezTo>
                    <a:pt x="29055" y="2336"/>
                    <a:pt x="29188" y="68"/>
                    <a:pt x="29188" y="68"/>
                  </a:cubicBezTo>
                  <a:cubicBezTo>
                    <a:pt x="19481" y="34"/>
                    <a:pt x="9708" y="34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1"/>
            <p:cNvSpPr/>
            <p:nvPr/>
          </p:nvSpPr>
          <p:spPr>
            <a:xfrm>
              <a:off x="2673750" y="3347000"/>
              <a:ext cx="104275" cy="1780475"/>
            </a:xfrm>
            <a:custGeom>
              <a:avLst/>
              <a:gdLst/>
              <a:ahLst/>
              <a:cxnLst/>
              <a:rect l="l" t="t" r="r" b="b"/>
              <a:pathLst>
                <a:path w="4171" h="71219" extrusionOk="0">
                  <a:moveTo>
                    <a:pt x="4170" y="1"/>
                  </a:moveTo>
                  <a:lnTo>
                    <a:pt x="1" y="668"/>
                  </a:lnTo>
                  <a:lnTo>
                    <a:pt x="1535" y="71218"/>
                  </a:lnTo>
                  <a:lnTo>
                    <a:pt x="3937" y="71218"/>
                  </a:lnTo>
                  <a:lnTo>
                    <a:pt x="4170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1"/>
            <p:cNvSpPr/>
            <p:nvPr/>
          </p:nvSpPr>
          <p:spPr>
            <a:xfrm>
              <a:off x="1962425" y="3347000"/>
              <a:ext cx="104250" cy="1780475"/>
            </a:xfrm>
            <a:custGeom>
              <a:avLst/>
              <a:gdLst/>
              <a:ahLst/>
              <a:cxnLst/>
              <a:rect l="l" t="t" r="r" b="b"/>
              <a:pathLst>
                <a:path w="4170" h="71219" extrusionOk="0">
                  <a:moveTo>
                    <a:pt x="0" y="1"/>
                  </a:moveTo>
                  <a:lnTo>
                    <a:pt x="200" y="71218"/>
                  </a:lnTo>
                  <a:lnTo>
                    <a:pt x="2635" y="71218"/>
                  </a:lnTo>
                  <a:lnTo>
                    <a:pt x="4170" y="66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1"/>
            <p:cNvSpPr/>
            <p:nvPr/>
          </p:nvSpPr>
          <p:spPr>
            <a:xfrm>
              <a:off x="1845675" y="3170200"/>
              <a:ext cx="1029075" cy="202675"/>
            </a:xfrm>
            <a:custGeom>
              <a:avLst/>
              <a:gdLst/>
              <a:ahLst/>
              <a:cxnLst/>
              <a:rect l="l" t="t" r="r" b="b"/>
              <a:pathLst>
                <a:path w="41163" h="8107" extrusionOk="0">
                  <a:moveTo>
                    <a:pt x="4036" y="1"/>
                  </a:moveTo>
                  <a:cubicBezTo>
                    <a:pt x="1801" y="1"/>
                    <a:pt x="0" y="1836"/>
                    <a:pt x="0" y="4071"/>
                  </a:cubicBezTo>
                  <a:cubicBezTo>
                    <a:pt x="0" y="6272"/>
                    <a:pt x="1835" y="8073"/>
                    <a:pt x="4036" y="8107"/>
                  </a:cubicBezTo>
                  <a:lnTo>
                    <a:pt x="37127" y="8107"/>
                  </a:lnTo>
                  <a:cubicBezTo>
                    <a:pt x="39362" y="8107"/>
                    <a:pt x="41163" y="6272"/>
                    <a:pt x="41163" y="4071"/>
                  </a:cubicBezTo>
                  <a:cubicBezTo>
                    <a:pt x="41163" y="1802"/>
                    <a:pt x="39328" y="1"/>
                    <a:pt x="37127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1"/>
            <p:cNvSpPr/>
            <p:nvPr/>
          </p:nvSpPr>
          <p:spPr>
            <a:xfrm>
              <a:off x="2597025" y="4128400"/>
              <a:ext cx="308600" cy="291075"/>
            </a:xfrm>
            <a:custGeom>
              <a:avLst/>
              <a:gdLst/>
              <a:ahLst/>
              <a:cxnLst/>
              <a:rect l="l" t="t" r="r" b="b"/>
              <a:pathLst>
                <a:path w="12344" h="11643" extrusionOk="0">
                  <a:moveTo>
                    <a:pt x="2069" y="0"/>
                  </a:moveTo>
                  <a:cubicBezTo>
                    <a:pt x="1402" y="1301"/>
                    <a:pt x="735" y="2602"/>
                    <a:pt x="1" y="3870"/>
                  </a:cubicBezTo>
                  <a:lnTo>
                    <a:pt x="1836" y="11642"/>
                  </a:lnTo>
                  <a:lnTo>
                    <a:pt x="7673" y="11609"/>
                  </a:lnTo>
                  <a:cubicBezTo>
                    <a:pt x="9341" y="9040"/>
                    <a:pt x="10909" y="6438"/>
                    <a:pt x="12343" y="3770"/>
                  </a:cubicBezTo>
                  <a:lnTo>
                    <a:pt x="2069" y="0"/>
                  </a:ln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1"/>
            <p:cNvSpPr/>
            <p:nvPr/>
          </p:nvSpPr>
          <p:spPr>
            <a:xfrm>
              <a:off x="2475275" y="4225125"/>
              <a:ext cx="312750" cy="485375"/>
            </a:xfrm>
            <a:custGeom>
              <a:avLst/>
              <a:gdLst/>
              <a:ahLst/>
              <a:cxnLst/>
              <a:rect l="l" t="t" r="r" b="b"/>
              <a:pathLst>
                <a:path w="12510" h="19415" extrusionOk="0">
                  <a:moveTo>
                    <a:pt x="4871" y="1"/>
                  </a:moveTo>
                  <a:cubicBezTo>
                    <a:pt x="3303" y="2936"/>
                    <a:pt x="1635" y="5805"/>
                    <a:pt x="1" y="8674"/>
                  </a:cubicBezTo>
                  <a:lnTo>
                    <a:pt x="8440" y="19415"/>
                  </a:lnTo>
                  <a:cubicBezTo>
                    <a:pt x="8440" y="19415"/>
                    <a:pt x="8840" y="13677"/>
                    <a:pt x="8974" y="12843"/>
                  </a:cubicBezTo>
                  <a:cubicBezTo>
                    <a:pt x="10175" y="11142"/>
                    <a:pt x="11342" y="9441"/>
                    <a:pt x="12510" y="7673"/>
                  </a:cubicBezTo>
                  <a:cubicBezTo>
                    <a:pt x="9774" y="5338"/>
                    <a:pt x="7206" y="2803"/>
                    <a:pt x="4871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1"/>
            <p:cNvSpPr/>
            <p:nvPr/>
          </p:nvSpPr>
          <p:spPr>
            <a:xfrm>
              <a:off x="1875675" y="2741800"/>
              <a:ext cx="1449400" cy="1555900"/>
            </a:xfrm>
            <a:custGeom>
              <a:avLst/>
              <a:gdLst/>
              <a:ahLst/>
              <a:cxnLst/>
              <a:rect l="l" t="t" r="r" b="b"/>
              <a:pathLst>
                <a:path w="57976" h="62236" extrusionOk="0">
                  <a:moveTo>
                    <a:pt x="24319" y="1"/>
                  </a:moveTo>
                  <a:cubicBezTo>
                    <a:pt x="22309" y="1"/>
                    <a:pt x="20300" y="152"/>
                    <a:pt x="18314" y="458"/>
                  </a:cubicBezTo>
                  <a:cubicBezTo>
                    <a:pt x="15279" y="959"/>
                    <a:pt x="12310" y="1759"/>
                    <a:pt x="9241" y="2059"/>
                  </a:cubicBezTo>
                  <a:cubicBezTo>
                    <a:pt x="8486" y="2116"/>
                    <a:pt x="7766" y="2153"/>
                    <a:pt x="7072" y="2153"/>
                  </a:cubicBezTo>
                  <a:cubicBezTo>
                    <a:pt x="4913" y="2153"/>
                    <a:pt x="2996" y="1795"/>
                    <a:pt x="1002" y="558"/>
                  </a:cubicBezTo>
                  <a:lnTo>
                    <a:pt x="1002" y="558"/>
                  </a:lnTo>
                  <a:cubicBezTo>
                    <a:pt x="68" y="4962"/>
                    <a:pt x="1" y="10065"/>
                    <a:pt x="2803" y="13668"/>
                  </a:cubicBezTo>
                  <a:cubicBezTo>
                    <a:pt x="5714" y="17355"/>
                    <a:pt x="10788" y="18408"/>
                    <a:pt x="15472" y="18408"/>
                  </a:cubicBezTo>
                  <a:cubicBezTo>
                    <a:pt x="15619" y="18408"/>
                    <a:pt x="15766" y="18407"/>
                    <a:pt x="15912" y="18405"/>
                  </a:cubicBezTo>
                  <a:cubicBezTo>
                    <a:pt x="19128" y="18338"/>
                    <a:pt x="22344" y="17888"/>
                    <a:pt x="25520" y="17888"/>
                  </a:cubicBezTo>
                  <a:cubicBezTo>
                    <a:pt x="27122" y="17888"/>
                    <a:pt x="28713" y="18002"/>
                    <a:pt x="30289" y="18338"/>
                  </a:cubicBezTo>
                  <a:cubicBezTo>
                    <a:pt x="32858" y="18905"/>
                    <a:pt x="35460" y="20106"/>
                    <a:pt x="36961" y="22307"/>
                  </a:cubicBezTo>
                  <a:cubicBezTo>
                    <a:pt x="38428" y="24442"/>
                    <a:pt x="38562" y="27144"/>
                    <a:pt x="38495" y="29746"/>
                  </a:cubicBezTo>
                  <a:cubicBezTo>
                    <a:pt x="38162" y="38786"/>
                    <a:pt x="34993" y="47325"/>
                    <a:pt x="30923" y="55498"/>
                  </a:cubicBezTo>
                  <a:cubicBezTo>
                    <a:pt x="34159" y="58266"/>
                    <a:pt x="37928" y="60501"/>
                    <a:pt x="42631" y="62236"/>
                  </a:cubicBezTo>
                  <a:cubicBezTo>
                    <a:pt x="48002" y="53396"/>
                    <a:pt x="52272" y="43823"/>
                    <a:pt x="55274" y="33949"/>
                  </a:cubicBezTo>
                  <a:cubicBezTo>
                    <a:pt x="56808" y="28945"/>
                    <a:pt x="57976" y="23575"/>
                    <a:pt x="56508" y="18505"/>
                  </a:cubicBezTo>
                  <a:cubicBezTo>
                    <a:pt x="55040" y="13634"/>
                    <a:pt x="51304" y="9765"/>
                    <a:pt x="47101" y="6930"/>
                  </a:cubicBezTo>
                  <a:cubicBezTo>
                    <a:pt x="40428" y="2419"/>
                    <a:pt x="32367" y="1"/>
                    <a:pt x="2431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1"/>
            <p:cNvSpPr/>
            <p:nvPr/>
          </p:nvSpPr>
          <p:spPr>
            <a:xfrm>
              <a:off x="2133375" y="2839150"/>
              <a:ext cx="227675" cy="154300"/>
            </a:xfrm>
            <a:custGeom>
              <a:avLst/>
              <a:gdLst/>
              <a:ahLst/>
              <a:cxnLst/>
              <a:rect l="l" t="t" r="r" b="b"/>
              <a:pathLst>
                <a:path w="9107" h="6172" fill="none" extrusionOk="0">
                  <a:moveTo>
                    <a:pt x="9107" y="0"/>
                  </a:moveTo>
                  <a:cubicBezTo>
                    <a:pt x="8540" y="1868"/>
                    <a:pt x="7306" y="3536"/>
                    <a:pt x="5638" y="4637"/>
                  </a:cubicBezTo>
                  <a:cubicBezTo>
                    <a:pt x="3970" y="5704"/>
                    <a:pt x="1968" y="6171"/>
                    <a:pt x="0" y="5904"/>
                  </a:cubicBez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1"/>
            <p:cNvSpPr/>
            <p:nvPr/>
          </p:nvSpPr>
          <p:spPr>
            <a:xfrm>
              <a:off x="2970625" y="2389600"/>
              <a:ext cx="460375" cy="214000"/>
            </a:xfrm>
            <a:custGeom>
              <a:avLst/>
              <a:gdLst/>
              <a:ahLst/>
              <a:cxnLst/>
              <a:rect l="l" t="t" r="r" b="b"/>
              <a:pathLst>
                <a:path w="18415" h="8560" extrusionOk="0">
                  <a:moveTo>
                    <a:pt x="6828" y="1"/>
                  </a:moveTo>
                  <a:cubicBezTo>
                    <a:pt x="4658" y="1"/>
                    <a:pt x="2476" y="282"/>
                    <a:pt x="335" y="536"/>
                  </a:cubicBezTo>
                  <a:lnTo>
                    <a:pt x="1" y="8275"/>
                  </a:lnTo>
                  <a:cubicBezTo>
                    <a:pt x="2055" y="8466"/>
                    <a:pt x="4109" y="8560"/>
                    <a:pt x="6162" y="8560"/>
                  </a:cubicBezTo>
                  <a:cubicBezTo>
                    <a:pt x="8779" y="8560"/>
                    <a:pt x="11395" y="8407"/>
                    <a:pt x="14011" y="8108"/>
                  </a:cubicBezTo>
                  <a:cubicBezTo>
                    <a:pt x="15679" y="7875"/>
                    <a:pt x="17514" y="7508"/>
                    <a:pt x="18414" y="6140"/>
                  </a:cubicBezTo>
                  <a:cubicBezTo>
                    <a:pt x="17213" y="2871"/>
                    <a:pt x="13878" y="970"/>
                    <a:pt x="10542" y="336"/>
                  </a:cubicBezTo>
                  <a:cubicBezTo>
                    <a:pt x="9314" y="93"/>
                    <a:pt x="8073" y="1"/>
                    <a:pt x="6828" y="1"/>
                  </a:cubicBezTo>
                  <a:close/>
                </a:path>
              </a:pathLst>
            </a:custGeom>
            <a:solidFill>
              <a:srgbClr val="EA7F93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1"/>
            <p:cNvSpPr/>
            <p:nvPr/>
          </p:nvSpPr>
          <p:spPr>
            <a:xfrm>
              <a:off x="2948950" y="2380475"/>
              <a:ext cx="118450" cy="236875"/>
            </a:xfrm>
            <a:custGeom>
              <a:avLst/>
              <a:gdLst/>
              <a:ahLst/>
              <a:cxnLst/>
              <a:rect l="l" t="t" r="r" b="b"/>
              <a:pathLst>
                <a:path w="4738" h="9475" extrusionOk="0">
                  <a:moveTo>
                    <a:pt x="3937" y="1"/>
                  </a:moveTo>
                  <a:lnTo>
                    <a:pt x="334" y="868"/>
                  </a:lnTo>
                  <a:lnTo>
                    <a:pt x="1" y="9374"/>
                  </a:lnTo>
                  <a:lnTo>
                    <a:pt x="4437" y="9474"/>
                  </a:lnTo>
                  <a:cubicBezTo>
                    <a:pt x="4737" y="6339"/>
                    <a:pt x="4571" y="3136"/>
                    <a:pt x="3937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1"/>
            <p:cNvSpPr/>
            <p:nvPr/>
          </p:nvSpPr>
          <p:spPr>
            <a:xfrm>
              <a:off x="2113350" y="1698325"/>
              <a:ext cx="900675" cy="1069925"/>
            </a:xfrm>
            <a:custGeom>
              <a:avLst/>
              <a:gdLst/>
              <a:ahLst/>
              <a:cxnLst/>
              <a:rect l="l" t="t" r="r" b="b"/>
              <a:pathLst>
                <a:path w="36027" h="42797" extrusionOk="0">
                  <a:moveTo>
                    <a:pt x="6305" y="0"/>
                  </a:moveTo>
                  <a:lnTo>
                    <a:pt x="1" y="27353"/>
                  </a:lnTo>
                  <a:cubicBezTo>
                    <a:pt x="1468" y="30689"/>
                    <a:pt x="3203" y="33958"/>
                    <a:pt x="5638" y="36660"/>
                  </a:cubicBezTo>
                  <a:cubicBezTo>
                    <a:pt x="8073" y="39362"/>
                    <a:pt x="11142" y="41597"/>
                    <a:pt x="14678" y="42431"/>
                  </a:cubicBezTo>
                  <a:cubicBezTo>
                    <a:pt x="15782" y="42682"/>
                    <a:pt x="16904" y="42797"/>
                    <a:pt x="18028" y="42797"/>
                  </a:cubicBezTo>
                  <a:cubicBezTo>
                    <a:pt x="20640" y="42797"/>
                    <a:pt x="23261" y="42176"/>
                    <a:pt x="25686" y="41197"/>
                  </a:cubicBezTo>
                  <a:cubicBezTo>
                    <a:pt x="29188" y="39829"/>
                    <a:pt x="32357" y="38128"/>
                    <a:pt x="36027" y="35626"/>
                  </a:cubicBezTo>
                  <a:cubicBezTo>
                    <a:pt x="35993" y="32691"/>
                    <a:pt x="35693" y="29355"/>
                    <a:pt x="35159" y="26486"/>
                  </a:cubicBezTo>
                  <a:cubicBezTo>
                    <a:pt x="32657" y="27153"/>
                    <a:pt x="30122" y="27787"/>
                    <a:pt x="27487" y="27987"/>
                  </a:cubicBezTo>
                  <a:cubicBezTo>
                    <a:pt x="27059" y="28015"/>
                    <a:pt x="26626" y="28030"/>
                    <a:pt x="26192" y="28030"/>
                  </a:cubicBezTo>
                  <a:cubicBezTo>
                    <a:pt x="24018" y="28030"/>
                    <a:pt x="21794" y="27659"/>
                    <a:pt x="19848" y="26686"/>
                  </a:cubicBezTo>
                  <a:cubicBezTo>
                    <a:pt x="15312" y="24418"/>
                    <a:pt x="12910" y="19281"/>
                    <a:pt x="11476" y="14344"/>
                  </a:cubicBezTo>
                  <a:cubicBezTo>
                    <a:pt x="10041" y="9441"/>
                    <a:pt x="9174" y="4203"/>
                    <a:pt x="63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1"/>
            <p:cNvSpPr/>
            <p:nvPr/>
          </p:nvSpPr>
          <p:spPr>
            <a:xfrm>
              <a:off x="2113350" y="1698325"/>
              <a:ext cx="900675" cy="1081625"/>
            </a:xfrm>
            <a:custGeom>
              <a:avLst/>
              <a:gdLst/>
              <a:ahLst/>
              <a:cxnLst/>
              <a:rect l="l" t="t" r="r" b="b"/>
              <a:pathLst>
                <a:path w="36027" h="43265" fill="none" extrusionOk="0">
                  <a:moveTo>
                    <a:pt x="1" y="27353"/>
                  </a:moveTo>
                  <a:cubicBezTo>
                    <a:pt x="1468" y="30689"/>
                    <a:pt x="3203" y="33958"/>
                    <a:pt x="5638" y="36660"/>
                  </a:cubicBezTo>
                  <a:cubicBezTo>
                    <a:pt x="8073" y="39362"/>
                    <a:pt x="11142" y="41597"/>
                    <a:pt x="14678" y="42431"/>
                  </a:cubicBezTo>
                  <a:cubicBezTo>
                    <a:pt x="18347" y="43265"/>
                    <a:pt x="22217" y="42598"/>
                    <a:pt x="25686" y="41197"/>
                  </a:cubicBezTo>
                  <a:cubicBezTo>
                    <a:pt x="29188" y="39829"/>
                    <a:pt x="32357" y="38128"/>
                    <a:pt x="36027" y="35626"/>
                  </a:cubicBezTo>
                  <a:cubicBezTo>
                    <a:pt x="35993" y="32691"/>
                    <a:pt x="35693" y="29355"/>
                    <a:pt x="35159" y="26486"/>
                  </a:cubicBezTo>
                  <a:cubicBezTo>
                    <a:pt x="32657" y="27153"/>
                    <a:pt x="30122" y="27787"/>
                    <a:pt x="27487" y="27987"/>
                  </a:cubicBezTo>
                  <a:cubicBezTo>
                    <a:pt x="24919" y="28154"/>
                    <a:pt x="22183" y="27854"/>
                    <a:pt x="19848" y="26686"/>
                  </a:cubicBezTo>
                  <a:cubicBezTo>
                    <a:pt x="15312" y="24418"/>
                    <a:pt x="12910" y="19281"/>
                    <a:pt x="11476" y="14344"/>
                  </a:cubicBezTo>
                  <a:cubicBezTo>
                    <a:pt x="10041" y="9441"/>
                    <a:pt x="9174" y="4203"/>
                    <a:pt x="6305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1"/>
            <p:cNvSpPr/>
            <p:nvPr/>
          </p:nvSpPr>
          <p:spPr>
            <a:xfrm>
              <a:off x="3139100" y="1830725"/>
              <a:ext cx="1516925" cy="757425"/>
            </a:xfrm>
            <a:custGeom>
              <a:avLst/>
              <a:gdLst/>
              <a:ahLst/>
              <a:cxnLst/>
              <a:rect l="l" t="t" r="r" b="b"/>
              <a:pathLst>
                <a:path w="60677" h="30297" extrusionOk="0">
                  <a:moveTo>
                    <a:pt x="43764" y="1"/>
                  </a:moveTo>
                  <a:cubicBezTo>
                    <a:pt x="42133" y="1"/>
                    <a:pt x="40499" y="57"/>
                    <a:pt x="38861" y="175"/>
                  </a:cubicBezTo>
                  <a:cubicBezTo>
                    <a:pt x="36193" y="375"/>
                    <a:pt x="33424" y="809"/>
                    <a:pt x="31356" y="2510"/>
                  </a:cubicBezTo>
                  <a:cubicBezTo>
                    <a:pt x="29188" y="4345"/>
                    <a:pt x="28287" y="7213"/>
                    <a:pt x="27486" y="9982"/>
                  </a:cubicBezTo>
                  <a:lnTo>
                    <a:pt x="22750" y="26227"/>
                  </a:lnTo>
                  <a:cubicBezTo>
                    <a:pt x="15978" y="26527"/>
                    <a:pt x="9340" y="26627"/>
                    <a:pt x="2769" y="27161"/>
                  </a:cubicBezTo>
                  <a:cubicBezTo>
                    <a:pt x="2135" y="27194"/>
                    <a:pt x="1501" y="27228"/>
                    <a:pt x="967" y="27561"/>
                  </a:cubicBezTo>
                  <a:cubicBezTo>
                    <a:pt x="434" y="27862"/>
                    <a:pt x="0" y="28529"/>
                    <a:pt x="167" y="29129"/>
                  </a:cubicBezTo>
                  <a:cubicBezTo>
                    <a:pt x="400" y="29996"/>
                    <a:pt x="1468" y="30197"/>
                    <a:pt x="2335" y="30297"/>
                  </a:cubicBezTo>
                  <a:lnTo>
                    <a:pt x="50036" y="29529"/>
                  </a:lnTo>
                  <a:cubicBezTo>
                    <a:pt x="50115" y="29534"/>
                    <a:pt x="50194" y="29537"/>
                    <a:pt x="50272" y="29537"/>
                  </a:cubicBezTo>
                  <a:cubicBezTo>
                    <a:pt x="51784" y="29537"/>
                    <a:pt x="53189" y="28636"/>
                    <a:pt x="54172" y="27495"/>
                  </a:cubicBezTo>
                  <a:cubicBezTo>
                    <a:pt x="55206" y="26294"/>
                    <a:pt x="55840" y="24793"/>
                    <a:pt x="56374" y="23292"/>
                  </a:cubicBezTo>
                  <a:cubicBezTo>
                    <a:pt x="58175" y="18488"/>
                    <a:pt x="59509" y="13518"/>
                    <a:pt x="60277" y="8481"/>
                  </a:cubicBezTo>
                  <a:cubicBezTo>
                    <a:pt x="60510" y="6680"/>
                    <a:pt x="60677" y="4645"/>
                    <a:pt x="59643" y="3144"/>
                  </a:cubicBezTo>
                  <a:cubicBezTo>
                    <a:pt x="58442" y="1376"/>
                    <a:pt x="56107" y="942"/>
                    <a:pt x="54005" y="675"/>
                  </a:cubicBezTo>
                  <a:cubicBezTo>
                    <a:pt x="50595" y="246"/>
                    <a:pt x="47185" y="1"/>
                    <a:pt x="4376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1"/>
            <p:cNvSpPr/>
            <p:nvPr/>
          </p:nvSpPr>
          <p:spPr>
            <a:xfrm>
              <a:off x="4114800" y="2097450"/>
              <a:ext cx="219325" cy="203200"/>
            </a:xfrm>
            <a:custGeom>
              <a:avLst/>
              <a:gdLst/>
              <a:ahLst/>
              <a:cxnLst/>
              <a:rect l="l" t="t" r="r" b="b"/>
              <a:pathLst>
                <a:path w="8773" h="8128" extrusionOk="0">
                  <a:moveTo>
                    <a:pt x="4092" y="1"/>
                  </a:moveTo>
                  <a:cubicBezTo>
                    <a:pt x="3727" y="1"/>
                    <a:pt x="3361" y="48"/>
                    <a:pt x="3002" y="147"/>
                  </a:cubicBezTo>
                  <a:cubicBezTo>
                    <a:pt x="1468" y="547"/>
                    <a:pt x="167" y="2048"/>
                    <a:pt x="100" y="3750"/>
                  </a:cubicBezTo>
                  <a:cubicBezTo>
                    <a:pt x="0" y="5551"/>
                    <a:pt x="1268" y="7219"/>
                    <a:pt x="2802" y="7853"/>
                  </a:cubicBezTo>
                  <a:cubicBezTo>
                    <a:pt x="3286" y="8037"/>
                    <a:pt x="3802" y="8128"/>
                    <a:pt x="4316" y="8128"/>
                  </a:cubicBezTo>
                  <a:cubicBezTo>
                    <a:pt x="5573" y="8128"/>
                    <a:pt x="6824" y="7583"/>
                    <a:pt x="7606" y="6518"/>
                  </a:cubicBezTo>
                  <a:cubicBezTo>
                    <a:pt x="8740" y="5017"/>
                    <a:pt x="8773" y="2615"/>
                    <a:pt x="7472" y="1381"/>
                  </a:cubicBezTo>
                  <a:cubicBezTo>
                    <a:pt x="6546" y="532"/>
                    <a:pt x="5323" y="1"/>
                    <a:pt x="4092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1"/>
            <p:cNvSpPr/>
            <p:nvPr/>
          </p:nvSpPr>
          <p:spPr>
            <a:xfrm>
              <a:off x="3792050" y="2759075"/>
              <a:ext cx="100950" cy="2278325"/>
            </a:xfrm>
            <a:custGeom>
              <a:avLst/>
              <a:gdLst/>
              <a:ahLst/>
              <a:cxnLst/>
              <a:rect l="l" t="t" r="r" b="b"/>
              <a:pathLst>
                <a:path w="4038" h="91133" extrusionOk="0">
                  <a:moveTo>
                    <a:pt x="1" y="1"/>
                  </a:moveTo>
                  <a:lnTo>
                    <a:pt x="1" y="91133"/>
                  </a:lnTo>
                  <a:lnTo>
                    <a:pt x="4037" y="91133"/>
                  </a:lnTo>
                  <a:lnTo>
                    <a:pt x="4037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1"/>
            <p:cNvSpPr/>
            <p:nvPr/>
          </p:nvSpPr>
          <p:spPr>
            <a:xfrm>
              <a:off x="3371750" y="5021850"/>
              <a:ext cx="974900" cy="106450"/>
            </a:xfrm>
            <a:custGeom>
              <a:avLst/>
              <a:gdLst/>
              <a:ahLst/>
              <a:cxnLst/>
              <a:rect l="l" t="t" r="r" b="b"/>
              <a:pathLst>
                <a:path w="38996" h="4258" extrusionOk="0">
                  <a:moveTo>
                    <a:pt x="22669" y="0"/>
                  </a:moveTo>
                  <a:cubicBezTo>
                    <a:pt x="15994" y="0"/>
                    <a:pt x="9271" y="334"/>
                    <a:pt x="2469" y="1055"/>
                  </a:cubicBezTo>
                  <a:cubicBezTo>
                    <a:pt x="868" y="1222"/>
                    <a:pt x="1" y="2923"/>
                    <a:pt x="668" y="4258"/>
                  </a:cubicBezTo>
                  <a:lnTo>
                    <a:pt x="38962" y="4258"/>
                  </a:lnTo>
                  <a:lnTo>
                    <a:pt x="38962" y="4224"/>
                  </a:lnTo>
                  <a:cubicBezTo>
                    <a:pt x="38995" y="3657"/>
                    <a:pt x="38995" y="3090"/>
                    <a:pt x="38962" y="2556"/>
                  </a:cubicBezTo>
                  <a:cubicBezTo>
                    <a:pt x="38862" y="1456"/>
                    <a:pt x="37995" y="555"/>
                    <a:pt x="36861" y="488"/>
                  </a:cubicBezTo>
                  <a:cubicBezTo>
                    <a:pt x="32146" y="169"/>
                    <a:pt x="27419" y="0"/>
                    <a:pt x="22669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1"/>
            <p:cNvSpPr/>
            <p:nvPr/>
          </p:nvSpPr>
          <p:spPr>
            <a:xfrm>
              <a:off x="3340900" y="2620650"/>
              <a:ext cx="1004900" cy="152625"/>
            </a:xfrm>
            <a:custGeom>
              <a:avLst/>
              <a:gdLst/>
              <a:ahLst/>
              <a:cxnLst/>
              <a:rect l="l" t="t" r="r" b="b"/>
              <a:pathLst>
                <a:path w="40196" h="6105" extrusionOk="0">
                  <a:moveTo>
                    <a:pt x="40196" y="1"/>
                  </a:moveTo>
                  <a:lnTo>
                    <a:pt x="1" y="1535"/>
                  </a:lnTo>
                  <a:cubicBezTo>
                    <a:pt x="267" y="3303"/>
                    <a:pt x="1769" y="4737"/>
                    <a:pt x="3503" y="5338"/>
                  </a:cubicBezTo>
                  <a:cubicBezTo>
                    <a:pt x="5204" y="5971"/>
                    <a:pt x="7039" y="6005"/>
                    <a:pt x="8874" y="6005"/>
                  </a:cubicBezTo>
                  <a:lnTo>
                    <a:pt x="29355" y="6105"/>
                  </a:lnTo>
                  <a:cubicBezTo>
                    <a:pt x="31690" y="6105"/>
                    <a:pt x="34058" y="6105"/>
                    <a:pt x="36193" y="5238"/>
                  </a:cubicBezTo>
                  <a:cubicBezTo>
                    <a:pt x="38295" y="4337"/>
                    <a:pt x="40196" y="2336"/>
                    <a:pt x="4019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1"/>
            <p:cNvSpPr/>
            <p:nvPr/>
          </p:nvSpPr>
          <p:spPr>
            <a:xfrm>
              <a:off x="2909750" y="2549600"/>
              <a:ext cx="1773800" cy="119500"/>
            </a:xfrm>
            <a:custGeom>
              <a:avLst/>
              <a:gdLst/>
              <a:ahLst/>
              <a:cxnLst/>
              <a:rect l="l" t="t" r="r" b="b"/>
              <a:pathLst>
                <a:path w="70952" h="4780" extrusionOk="0">
                  <a:moveTo>
                    <a:pt x="51119" y="0"/>
                  </a:moveTo>
                  <a:cubicBezTo>
                    <a:pt x="34660" y="0"/>
                    <a:pt x="18144" y="525"/>
                    <a:pt x="1469" y="1742"/>
                  </a:cubicBezTo>
                  <a:cubicBezTo>
                    <a:pt x="635" y="1775"/>
                    <a:pt x="1" y="2576"/>
                    <a:pt x="101" y="3410"/>
                  </a:cubicBezTo>
                  <a:lnTo>
                    <a:pt x="101" y="3443"/>
                  </a:lnTo>
                  <a:cubicBezTo>
                    <a:pt x="168" y="4210"/>
                    <a:pt x="801" y="4777"/>
                    <a:pt x="1602" y="4777"/>
                  </a:cubicBezTo>
                  <a:cubicBezTo>
                    <a:pt x="2549" y="4779"/>
                    <a:pt x="3496" y="4779"/>
                    <a:pt x="4443" y="4779"/>
                  </a:cubicBezTo>
                  <a:cubicBezTo>
                    <a:pt x="26143" y="4779"/>
                    <a:pt x="47813" y="4414"/>
                    <a:pt x="69484" y="3743"/>
                  </a:cubicBezTo>
                  <a:cubicBezTo>
                    <a:pt x="70285" y="3676"/>
                    <a:pt x="70952" y="3076"/>
                    <a:pt x="70952" y="2275"/>
                  </a:cubicBezTo>
                  <a:cubicBezTo>
                    <a:pt x="70952" y="1942"/>
                    <a:pt x="70885" y="1608"/>
                    <a:pt x="70818" y="1275"/>
                  </a:cubicBezTo>
                  <a:cubicBezTo>
                    <a:pt x="70651" y="641"/>
                    <a:pt x="70051" y="241"/>
                    <a:pt x="69384" y="207"/>
                  </a:cubicBezTo>
                  <a:cubicBezTo>
                    <a:pt x="63300" y="72"/>
                    <a:pt x="57213" y="0"/>
                    <a:pt x="51119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514" y="1794087"/>
            <a:ext cx="2342294" cy="213048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25" y="798786"/>
            <a:ext cx="4411500" cy="5675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25" y="1366344"/>
            <a:ext cx="4411500" cy="2606565"/>
          </a:xfrm>
        </p:spPr>
        <p:txBody>
          <a:bodyPr/>
          <a:lstStyle/>
          <a:p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norma</a:t>
            </a:r>
            <a:r>
              <a:rPr lang="en-US" sz="2000" dirty="0"/>
              <a:t>,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 smtClean="0"/>
              <a:t>profesional</a:t>
            </a:r>
            <a:r>
              <a:rPr lang="en-US" sz="2000" dirty="0" smtClean="0"/>
              <a:t> </a:t>
            </a:r>
            <a:r>
              <a:rPr lang="en-US" sz="2000" dirty="0" err="1"/>
              <a:t>tertulis</a:t>
            </a:r>
            <a:r>
              <a:rPr lang="en-US" sz="2000" dirty="0"/>
              <a:t> yang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tegas</a:t>
            </a:r>
            <a:r>
              <a:rPr lang="en-US" sz="2000" dirty="0"/>
              <a:t>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benar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benar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 smtClean="0"/>
              <a:t>profesional</a:t>
            </a:r>
            <a:r>
              <a:rPr lang="en-US" sz="2000" dirty="0"/>
              <a:t>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4726" y="798786"/>
            <a:ext cx="3033549" cy="286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274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25" y="798786"/>
            <a:ext cx="4411500" cy="62011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25" y="1545020"/>
            <a:ext cx="4411500" cy="2659117"/>
          </a:xfr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,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dihindari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agar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/>
              <a:t>memberikan</a:t>
            </a:r>
            <a:r>
              <a:rPr lang="en-US" dirty="0"/>
              <a:t>  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sebaik-baiknya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pemakai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nasabahnya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8647" y="798786"/>
            <a:ext cx="3061795" cy="3216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603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sz="3200" dirty="0" err="1"/>
              <a:t>Tujuan</a:t>
            </a:r>
            <a:r>
              <a:rPr lang="en-US" sz="3200" dirty="0"/>
              <a:t> </a:t>
            </a:r>
            <a:r>
              <a:rPr lang="en-US" sz="3200" dirty="0" err="1"/>
              <a:t>Kode</a:t>
            </a:r>
            <a:r>
              <a:rPr lang="en-US" sz="3200" dirty="0"/>
              <a:t> </a:t>
            </a:r>
            <a:r>
              <a:rPr lang="en-US" sz="3200" dirty="0" err="1"/>
              <a:t>Etik</a:t>
            </a:r>
            <a:r>
              <a:rPr lang="en-US" sz="3200" dirty="0"/>
              <a:t> </a:t>
            </a:r>
            <a:r>
              <a:rPr lang="en-US" sz="3200" dirty="0" err="1"/>
              <a:t>Profesi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2400" dirty="0" smtClean="0"/>
              <a:t>1.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/>
              <a:t>menjunjung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martabat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 smtClean="0"/>
              <a:t>.</a:t>
            </a:r>
          </a:p>
          <a:p>
            <a:pPr marL="114300" indent="0">
              <a:buNone/>
            </a:pPr>
            <a:r>
              <a:rPr lang="en-US" sz="2400" dirty="0" smtClean="0"/>
              <a:t>2.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pengabdian</a:t>
            </a:r>
            <a:r>
              <a:rPr lang="en-US" sz="2400" dirty="0"/>
              <a:t> para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smtClean="0"/>
              <a:t>    	</a:t>
            </a:r>
            <a:r>
              <a:rPr lang="en-US" sz="2400" dirty="0" err="1" smtClean="0"/>
              <a:t>profesi</a:t>
            </a:r>
            <a:r>
              <a:rPr lang="en-US" sz="2400" dirty="0" smtClean="0"/>
              <a:t>.</a:t>
            </a:r>
          </a:p>
          <a:p>
            <a:pPr marL="114300" indent="0">
              <a:buNone/>
            </a:pPr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mutu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 smtClean="0"/>
              <a:t>.</a:t>
            </a:r>
          </a:p>
          <a:p>
            <a:pPr marL="114300" indent="0">
              <a:buNone/>
            </a:pPr>
            <a:r>
              <a:rPr lang="en-US" sz="2400" dirty="0" smtClean="0"/>
              <a:t>4</a:t>
            </a:r>
            <a:r>
              <a:rPr lang="en-US" sz="2400" dirty="0"/>
              <a:t>.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 smtClean="0"/>
              <a:t>.</a:t>
            </a:r>
          </a:p>
          <a:p>
            <a:pPr marL="114300" indent="0">
              <a:buNone/>
            </a:pPr>
            <a:r>
              <a:rPr lang="en-US" sz="2400" dirty="0" smtClean="0"/>
              <a:t>5</a:t>
            </a:r>
            <a:r>
              <a:rPr lang="en-US" sz="2400" dirty="0"/>
              <a:t>.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profesional</a:t>
            </a:r>
            <a:r>
              <a:rPr lang="en-US" sz="2400" dirty="0"/>
              <a:t> yang </a:t>
            </a:r>
            <a:r>
              <a:rPr lang="en-US" sz="2400" dirty="0" err="1"/>
              <a:t>kuat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smtClean="0"/>
              <a:t>	</a:t>
            </a:r>
            <a:r>
              <a:rPr lang="en-US" sz="2400" dirty="0" err="1" smtClean="0"/>
              <a:t>terjalin</a:t>
            </a:r>
            <a:r>
              <a:rPr lang="en-US" sz="2400" dirty="0" smtClean="0"/>
              <a:t> </a:t>
            </a:r>
            <a:r>
              <a:rPr lang="en-US" sz="2400" dirty="0" err="1"/>
              <a:t>erat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3341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dirty="0" err="1" smtClean="0"/>
              <a:t>tik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rofesi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profesionalitas</a:t>
            </a:r>
            <a:r>
              <a:rPr lang="en-US" sz="2000" dirty="0"/>
              <a:t>, </a:t>
            </a:r>
            <a:r>
              <a:rPr lang="en-US" sz="2000" dirty="0" err="1"/>
              <a:t>nantinya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pelaksanaan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mengetahui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yang </a:t>
            </a:r>
            <a:r>
              <a:rPr lang="en-US" sz="2000" dirty="0" err="1"/>
              <a:t>boleh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boleh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/>
              <a:t>sarana</a:t>
            </a:r>
            <a:r>
              <a:rPr lang="en-US" sz="2000" dirty="0"/>
              <a:t> </a:t>
            </a:r>
            <a:r>
              <a:rPr lang="en-US" sz="2000" dirty="0" err="1"/>
              <a:t>kontrol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yang </a:t>
            </a:r>
            <a:r>
              <a:rPr lang="en-US" sz="2000" dirty="0" err="1"/>
              <a:t>bersangkutan</a:t>
            </a:r>
            <a:r>
              <a:rPr lang="en-US" sz="2000" dirty="0"/>
              <a:t>, agar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09773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sz="3200" dirty="0" err="1"/>
              <a:t>Alasan</a:t>
            </a:r>
            <a:r>
              <a:rPr lang="en-US" sz="3200" dirty="0"/>
              <a:t> </a:t>
            </a:r>
            <a:r>
              <a:rPr lang="en-US" sz="3200" dirty="0" err="1"/>
              <a:t>Kode</a:t>
            </a:r>
            <a:r>
              <a:rPr lang="en-US" sz="3200" dirty="0"/>
              <a:t> </a:t>
            </a:r>
            <a:r>
              <a:rPr lang="en-US" sz="3200" dirty="0" err="1"/>
              <a:t>etik</a:t>
            </a:r>
            <a:r>
              <a:rPr lang="en-US" sz="3200" dirty="0"/>
              <a:t> </a:t>
            </a:r>
            <a:r>
              <a:rPr lang="en-US" sz="3200" dirty="0" err="1"/>
              <a:t>profesi</a:t>
            </a:r>
            <a:r>
              <a:rPr lang="en-US" sz="3200" dirty="0"/>
              <a:t> </a:t>
            </a:r>
            <a:r>
              <a:rPr lang="en-US" sz="3200" dirty="0" err="1"/>
              <a:t>perlu</a:t>
            </a:r>
            <a:r>
              <a:rPr lang="en-US" sz="3200" dirty="0"/>
              <a:t> </a:t>
            </a:r>
            <a:r>
              <a:rPr lang="en-US" sz="3200" dirty="0" err="1"/>
              <a:t>dibuat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iklim</a:t>
            </a:r>
            <a:r>
              <a:rPr lang="en-US" sz="2000" dirty="0"/>
              <a:t> </a:t>
            </a:r>
            <a:r>
              <a:rPr lang="en-US" sz="2000" dirty="0" err="1"/>
              <a:t>organisasional</a:t>
            </a:r>
            <a:r>
              <a:rPr lang="en-US" sz="2000" dirty="0"/>
              <a:t>,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moral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nilai-nilai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sosialisasi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memasuki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 smtClean="0"/>
              <a:t>.</a:t>
            </a:r>
          </a:p>
          <a:p>
            <a:pPr marL="114300" indent="0">
              <a:buNone/>
            </a:pPr>
            <a:endParaRPr lang="en-US" sz="2000" dirty="0" smtClean="0"/>
          </a:p>
          <a:p>
            <a:r>
              <a:rPr lang="en-US" sz="2000" dirty="0" err="1" smtClean="0"/>
              <a:t>Kontrol</a:t>
            </a:r>
            <a:r>
              <a:rPr lang="en-US" sz="2000" dirty="0" smtClean="0"/>
              <a:t> </a:t>
            </a:r>
            <a:r>
              <a:rPr lang="en-US" sz="2000" dirty="0" err="1"/>
              <a:t>etis</a:t>
            </a:r>
            <a:r>
              <a:rPr lang="en-US" sz="2000" dirty="0"/>
              <a:t> </a:t>
            </a:r>
            <a:r>
              <a:rPr lang="en-US" sz="2000" dirty="0" err="1"/>
              <a:t>diperlukan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legal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mengarahkan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nantinya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mempertimbangkan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moral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bisnisnya</a:t>
            </a:r>
            <a:endParaRPr lang="en-US" sz="2000" dirty="0"/>
          </a:p>
          <a:p>
            <a:pPr marL="11430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02371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25" y="746234"/>
            <a:ext cx="4411500" cy="735725"/>
          </a:xfrm>
          <a:solidFill>
            <a:schemeClr val="accent1"/>
          </a:solidFill>
        </p:spPr>
        <p:txBody>
          <a:bodyPr/>
          <a:lstStyle/>
          <a:p>
            <a:r>
              <a:rPr lang="en-US" sz="2000" dirty="0" err="1"/>
              <a:t>Pelanggaran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25" y="1608083"/>
            <a:ext cx="4411500" cy="2105792"/>
          </a:xfrm>
        </p:spPr>
        <p:txBody>
          <a:bodyPr/>
          <a:lstStyle/>
          <a:p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penyimpangan</a:t>
            </a:r>
            <a:r>
              <a:rPr lang="en-US" sz="2000" dirty="0"/>
              <a:t> yang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di </a:t>
            </a:r>
            <a:r>
              <a:rPr lang="en-US" sz="2000" dirty="0" err="1"/>
              <a:t>mata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821" y="1688387"/>
            <a:ext cx="3028950" cy="202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574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25" y="445025"/>
            <a:ext cx="6475851" cy="572700"/>
          </a:xfrm>
          <a:solidFill>
            <a:schemeClr val="accent1"/>
          </a:solidFill>
        </p:spPr>
        <p:txBody>
          <a:bodyPr/>
          <a:lstStyle/>
          <a:p>
            <a:r>
              <a:rPr lang="en-US" sz="2400" dirty="0" err="1"/>
              <a:t>Penyebab</a:t>
            </a:r>
            <a:r>
              <a:rPr lang="en-US" sz="2400" dirty="0"/>
              <a:t> </a:t>
            </a:r>
            <a:r>
              <a:rPr lang="en-US" sz="2400" dirty="0" err="1"/>
              <a:t>pelanggaran</a:t>
            </a:r>
            <a:r>
              <a:rPr lang="en-US" sz="2400" dirty="0"/>
              <a:t> </a:t>
            </a:r>
            <a:r>
              <a:rPr lang="en-US" sz="2400" dirty="0" err="1"/>
              <a:t>kode</a:t>
            </a:r>
            <a:r>
              <a:rPr lang="en-US" sz="2400" dirty="0"/>
              <a:t> </a:t>
            </a:r>
            <a:r>
              <a:rPr lang="en-US" sz="2400" dirty="0" err="1"/>
              <a:t>etik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225" y="1149075"/>
            <a:ext cx="5614003" cy="3459600"/>
          </a:xfrm>
        </p:spPr>
        <p:txBody>
          <a:bodyPr/>
          <a:lstStyle/>
          <a:p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dilengkapi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sarana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menyampaikan</a:t>
            </a:r>
            <a:r>
              <a:rPr lang="en-US" sz="2000" dirty="0"/>
              <a:t> </a:t>
            </a:r>
            <a:r>
              <a:rPr lang="en-US" sz="2000" dirty="0" err="1"/>
              <a:t>keluhan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Minimnya</a:t>
            </a:r>
            <a:r>
              <a:rPr lang="en-US" sz="2000" dirty="0" smtClean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substansi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juga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buruknya</a:t>
            </a:r>
            <a:r>
              <a:rPr lang="en-US" sz="2000" dirty="0"/>
              <a:t> </a:t>
            </a:r>
            <a:r>
              <a:rPr lang="en-US" sz="2000" dirty="0" err="1"/>
              <a:t>pelayanan</a:t>
            </a:r>
            <a:r>
              <a:rPr lang="en-US" sz="2000" dirty="0"/>
              <a:t> </a:t>
            </a:r>
            <a:r>
              <a:rPr lang="en-US" sz="2000" dirty="0" err="1"/>
              <a:t>sosialisasi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 smtClean="0"/>
              <a:t>.</a:t>
            </a:r>
          </a:p>
          <a:p>
            <a:pPr marL="114300" indent="0">
              <a:buNone/>
            </a:pPr>
            <a:endParaRPr lang="en-US" sz="2000" dirty="0"/>
          </a:p>
          <a:p>
            <a:pPr marL="114300" indent="0">
              <a:buNone/>
            </a:pP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950" y="2033095"/>
            <a:ext cx="23050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937286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et Academia Aesthetics School Center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BE1FF"/>
      </a:lt2>
      <a:accent1>
        <a:srgbClr val="CDBDF9"/>
      </a:accent1>
      <a:accent2>
        <a:srgbClr val="826EED"/>
      </a:accent2>
      <a:accent3>
        <a:srgbClr val="FA86F1"/>
      </a:accent3>
      <a:accent4>
        <a:srgbClr val="D16DC9"/>
      </a:accent4>
      <a:accent5>
        <a:srgbClr val="6642B4"/>
      </a:accent5>
      <a:accent6>
        <a:srgbClr val="FFE9FD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339</Words>
  <Application>Microsoft Office PowerPoint</Application>
  <PresentationFormat>On-screen Show (16:9)</PresentationFormat>
  <Paragraphs>34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Manjari</vt:lpstr>
      <vt:lpstr>Sigmar One</vt:lpstr>
      <vt:lpstr>Internet Academia Aesthetics School Center by Slidesgo</vt:lpstr>
      <vt:lpstr>KODE ETIK BAGI ORGANISASI PROFESI</vt:lpstr>
      <vt:lpstr>PENGERTIAN  KODE ETIK PROFESI</vt:lpstr>
      <vt:lpstr>PowerPoint Presentation</vt:lpstr>
      <vt:lpstr>PowerPoint Presentation</vt:lpstr>
      <vt:lpstr>Tujuan Kode Etik Profesi</vt:lpstr>
      <vt:lpstr>Fungsi Kode Etik Profesi</vt:lpstr>
      <vt:lpstr>Alasan Kode etik profesi perlu dibuat</vt:lpstr>
      <vt:lpstr>Pelanggaran Kode Etik Profesi</vt:lpstr>
      <vt:lpstr>Penyebab pelanggaran kode etik profesi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PROFESI DAN ETIKA PROFESI</dc:title>
  <dc:creator>erdina</dc:creator>
  <cp:lastModifiedBy>erdina</cp:lastModifiedBy>
  <cp:revision>14</cp:revision>
  <dcterms:modified xsi:type="dcterms:W3CDTF">2022-10-03T01:35:13Z</dcterms:modified>
</cp:coreProperties>
</file>